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3" r:id="rId14"/>
    <p:sldId id="268" r:id="rId15"/>
    <p:sldId id="269" r:id="rId16"/>
    <p:sldId id="270" r:id="rId17"/>
    <p:sldId id="271" r:id="rId18"/>
    <p:sldId id="272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59269-C5E5-49D7-BE47-E252E04BA822}" type="datetimeFigureOut">
              <a:rPr lang="en-ZA" smtClean="0"/>
              <a:t>2015/05/25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785B75A4-71CB-417F-84A7-BAD019AF933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063834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59269-C5E5-49D7-BE47-E252E04BA822}" type="datetimeFigureOut">
              <a:rPr lang="en-ZA" smtClean="0"/>
              <a:t>2015/05/25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85B75A4-71CB-417F-84A7-BAD019AF933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507670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59269-C5E5-49D7-BE47-E252E04BA822}" type="datetimeFigureOut">
              <a:rPr lang="en-ZA" smtClean="0"/>
              <a:t>2015/05/25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85B75A4-71CB-417F-84A7-BAD019AF933C}" type="slidenum">
              <a:rPr lang="en-ZA" smtClean="0"/>
              <a:t>‹#›</a:t>
            </a:fld>
            <a:endParaRPr lang="en-ZA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909011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59269-C5E5-49D7-BE47-E252E04BA822}" type="datetimeFigureOut">
              <a:rPr lang="en-ZA" smtClean="0"/>
              <a:t>2015/05/25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85B75A4-71CB-417F-84A7-BAD019AF933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5493042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59269-C5E5-49D7-BE47-E252E04BA822}" type="datetimeFigureOut">
              <a:rPr lang="en-ZA" smtClean="0"/>
              <a:t>2015/05/25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85B75A4-71CB-417F-84A7-BAD019AF933C}" type="slidenum">
              <a:rPr lang="en-ZA" smtClean="0"/>
              <a:t>‹#›</a:t>
            </a:fld>
            <a:endParaRPr lang="en-ZA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09172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59269-C5E5-49D7-BE47-E252E04BA822}" type="datetimeFigureOut">
              <a:rPr lang="en-ZA" smtClean="0"/>
              <a:t>2015/05/25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85B75A4-71CB-417F-84A7-BAD019AF933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9742402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59269-C5E5-49D7-BE47-E252E04BA822}" type="datetimeFigureOut">
              <a:rPr lang="en-ZA" smtClean="0"/>
              <a:t>2015/05/25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B75A4-71CB-417F-84A7-BAD019AF933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4196164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59269-C5E5-49D7-BE47-E252E04BA822}" type="datetimeFigureOut">
              <a:rPr lang="en-ZA" smtClean="0"/>
              <a:t>2015/05/25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B75A4-71CB-417F-84A7-BAD019AF933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822790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59269-C5E5-49D7-BE47-E252E04BA822}" type="datetimeFigureOut">
              <a:rPr lang="en-ZA" smtClean="0"/>
              <a:t>2015/05/25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B75A4-71CB-417F-84A7-BAD019AF933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63165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59269-C5E5-49D7-BE47-E252E04BA822}" type="datetimeFigureOut">
              <a:rPr lang="en-ZA" smtClean="0"/>
              <a:t>2015/05/25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85B75A4-71CB-417F-84A7-BAD019AF933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207482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59269-C5E5-49D7-BE47-E252E04BA822}" type="datetimeFigureOut">
              <a:rPr lang="en-ZA" smtClean="0"/>
              <a:t>2015/05/25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85B75A4-71CB-417F-84A7-BAD019AF933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251969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59269-C5E5-49D7-BE47-E252E04BA822}" type="datetimeFigureOut">
              <a:rPr lang="en-ZA" smtClean="0"/>
              <a:t>2015/05/25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85B75A4-71CB-417F-84A7-BAD019AF933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198553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59269-C5E5-49D7-BE47-E252E04BA822}" type="datetimeFigureOut">
              <a:rPr lang="en-ZA" smtClean="0"/>
              <a:t>2015/05/25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B75A4-71CB-417F-84A7-BAD019AF933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652189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59269-C5E5-49D7-BE47-E252E04BA822}" type="datetimeFigureOut">
              <a:rPr lang="en-ZA" smtClean="0"/>
              <a:t>2015/05/25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B75A4-71CB-417F-84A7-BAD019AF933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030117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59269-C5E5-49D7-BE47-E252E04BA822}" type="datetimeFigureOut">
              <a:rPr lang="en-ZA" smtClean="0"/>
              <a:t>2015/05/25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B75A4-71CB-417F-84A7-BAD019AF933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256972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59269-C5E5-49D7-BE47-E252E04BA822}" type="datetimeFigureOut">
              <a:rPr lang="en-ZA" smtClean="0"/>
              <a:t>2015/05/25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85B75A4-71CB-417F-84A7-BAD019AF933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74138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559269-C5E5-49D7-BE47-E252E04BA822}" type="datetimeFigureOut">
              <a:rPr lang="en-ZA" smtClean="0"/>
              <a:t>2015/05/25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85B75A4-71CB-417F-84A7-BAD019AF933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133646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Die </a:t>
            </a:r>
            <a:r>
              <a:rPr lang="en-US" dirty="0" err="1" smtClean="0">
                <a:solidFill>
                  <a:srgbClr val="FF0000"/>
                </a:solidFill>
              </a:rPr>
              <a:t>Heilige</a:t>
            </a:r>
            <a:r>
              <a:rPr lang="en-US" dirty="0" smtClean="0">
                <a:solidFill>
                  <a:srgbClr val="FF0000"/>
                </a:solidFill>
              </a:rPr>
              <a:t> Gees as God se </a:t>
            </a:r>
            <a:r>
              <a:rPr lang="en-US" dirty="0" err="1" smtClean="0">
                <a:solidFill>
                  <a:srgbClr val="FF0000"/>
                </a:solidFill>
              </a:rPr>
              <a:t>onuitspreeklike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G</a:t>
            </a:r>
            <a:r>
              <a:rPr lang="en-US" dirty="0" err="1" smtClean="0">
                <a:solidFill>
                  <a:srgbClr val="FF0000"/>
                </a:solidFill>
              </a:rPr>
              <a:t>awe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aan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sy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kerk</a:t>
            </a:r>
            <a:r>
              <a:rPr lang="en-US" dirty="0" smtClean="0">
                <a:solidFill>
                  <a:srgbClr val="FF0000"/>
                </a:solidFill>
              </a:rPr>
              <a:t> (II </a:t>
            </a:r>
            <a:r>
              <a:rPr lang="en-US" dirty="0" err="1" smtClean="0">
                <a:solidFill>
                  <a:srgbClr val="FF0000"/>
                </a:solidFill>
              </a:rPr>
              <a:t>Kor</a:t>
            </a:r>
            <a:r>
              <a:rPr lang="en-US" dirty="0" smtClean="0">
                <a:solidFill>
                  <a:srgbClr val="FF0000"/>
                </a:solidFill>
              </a:rPr>
              <a:t> 9:15)</a:t>
            </a:r>
            <a:endParaRPr lang="en-ZA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Nie</a:t>
            </a:r>
            <a:r>
              <a:rPr lang="en-US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‘n </a:t>
            </a:r>
            <a:r>
              <a:rPr lang="en-US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volledige</a:t>
            </a:r>
            <a:r>
              <a:rPr lang="en-US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bespreking</a:t>
            </a:r>
            <a:r>
              <a:rPr lang="en-US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van die </a:t>
            </a:r>
            <a:r>
              <a:rPr lang="en-US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persoon</a:t>
            </a:r>
            <a:r>
              <a:rPr lang="en-US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en</a:t>
            </a:r>
            <a:r>
              <a:rPr lang="en-US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die </a:t>
            </a:r>
            <a:r>
              <a:rPr lang="en-US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werking</a:t>
            </a:r>
            <a:r>
              <a:rPr lang="en-US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van die </a:t>
            </a:r>
            <a:r>
              <a:rPr lang="en-US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Heilige</a:t>
            </a:r>
            <a:r>
              <a:rPr lang="en-US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Gees </a:t>
            </a:r>
            <a:r>
              <a:rPr lang="en-US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nie</a:t>
            </a:r>
            <a:r>
              <a:rPr lang="en-US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 </a:t>
            </a:r>
            <a:r>
              <a:rPr lang="en-US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Wel</a:t>
            </a:r>
            <a:r>
              <a:rPr lang="en-US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net </a:t>
            </a:r>
            <a:r>
              <a:rPr lang="en-US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vyf</a:t>
            </a:r>
            <a:r>
              <a:rPr lang="en-US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perspektiewe</a:t>
            </a:r>
            <a:r>
              <a:rPr lang="en-US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Ondersteunend</a:t>
            </a:r>
            <a:r>
              <a:rPr lang="en-US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tot die </a:t>
            </a:r>
            <a:r>
              <a:rPr lang="en-US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predikante</a:t>
            </a:r>
            <a:r>
              <a:rPr lang="en-US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se</a:t>
            </a:r>
            <a:r>
              <a:rPr lang="en-US" b="1" dirty="0" smtClean="0"/>
              <a:t> </a:t>
            </a:r>
            <a:r>
              <a:rPr lang="en-US" b="1" dirty="0" err="1" smtClean="0"/>
              <a:t>preke</a:t>
            </a:r>
            <a:r>
              <a:rPr lang="en-US" b="1" dirty="0" smtClean="0"/>
              <a:t> </a:t>
            </a:r>
            <a:r>
              <a:rPr lang="en-US" b="1" dirty="0" err="1" smtClean="0"/>
              <a:t>vanuit</a:t>
            </a:r>
            <a:r>
              <a:rPr lang="en-US" b="1" dirty="0" smtClean="0"/>
              <a:t> die </a:t>
            </a:r>
            <a:r>
              <a:rPr lang="en-US" b="1" dirty="0" err="1" smtClean="0"/>
              <a:t>boek</a:t>
            </a:r>
            <a:r>
              <a:rPr lang="en-US" b="1" dirty="0" smtClean="0"/>
              <a:t> </a:t>
            </a:r>
            <a:r>
              <a:rPr lang="en-US" b="1" dirty="0" err="1" smtClean="0"/>
              <a:t>Efesiërs</a:t>
            </a:r>
            <a:r>
              <a:rPr lang="en-US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267412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Die </a:t>
            </a:r>
            <a:r>
              <a:rPr lang="en-US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Heilige</a:t>
            </a:r>
            <a:r>
              <a:rPr lang="en-US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Gees as </a:t>
            </a:r>
            <a:r>
              <a:rPr lang="en-US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waarborg</a:t>
            </a:r>
            <a:r>
              <a:rPr lang="en-US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dat</a:t>
            </a:r>
            <a:r>
              <a:rPr lang="en-US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ons</a:t>
            </a:r>
            <a:r>
              <a:rPr lang="en-US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alles</a:t>
            </a:r>
            <a:r>
              <a:rPr lang="en-US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sal</a:t>
            </a:r>
            <a:r>
              <a:rPr lang="en-US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ontvang</a:t>
            </a:r>
            <a:r>
              <a:rPr lang="en-US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wat</a:t>
            </a:r>
            <a:r>
              <a:rPr lang="en-US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God </a:t>
            </a:r>
            <a:r>
              <a:rPr lang="en-US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beloof</a:t>
            </a:r>
            <a:r>
              <a:rPr lang="en-US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het. (</a:t>
            </a:r>
            <a:r>
              <a:rPr lang="en-US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Ef</a:t>
            </a:r>
            <a:r>
              <a:rPr lang="en-US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1:14)</a:t>
            </a:r>
            <a:endParaRPr lang="en-ZA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Die Gees as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Waarborg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/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onderpand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(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arrabon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).</a:t>
            </a:r>
          </a:p>
          <a:p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Die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begrip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arrabon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is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begrip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uit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die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ekonomiese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milieu.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Dit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dui op die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deposito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wat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betaalbaar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is met die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veronderstelling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dat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die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volle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koopsom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betaalbaar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is.</a:t>
            </a:r>
          </a:p>
          <a:p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Die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begrip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arrabon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kan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ook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‘n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aanduiding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wees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van ‘n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verlowingsring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</a:p>
          <a:p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Met Pinkster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ontvang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die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gelowiges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die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Heilige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Gees as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deposito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/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eerste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betaling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van die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volle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erfenis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wat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vir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hulle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wag. Pinkster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bewerk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sekerheid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oor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die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beloftes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van God.</a:t>
            </a:r>
          </a:p>
          <a:p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Die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persoon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en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werk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van die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Heilige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Gees as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waarborg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is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tegelyk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ons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kwitansie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dat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ons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sekerheid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en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hoop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nie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leeg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is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nie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</a:p>
          <a:p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 is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dit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die Gees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wat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God se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kinders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veilig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begelei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tot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en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met die finale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koms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van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Christus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en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is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dit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die Gees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wat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ware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lofprysing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bewerk</a:t>
            </a:r>
            <a:r>
              <a:rPr lang="en-US" dirty="0" smtClean="0"/>
              <a:t>.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571061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Die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Heilige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Gees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en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innerlike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versterking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(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Ef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3:16): </a:t>
            </a:r>
            <a:r>
              <a:rPr lang="en-US" dirty="0" err="1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Perspektief</a:t>
            </a:r>
            <a:r>
              <a:rPr lang="en-US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3</a:t>
            </a:r>
            <a:endParaRPr lang="en-ZA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Gelowiges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benodig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krag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om teen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versoekings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en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aanslae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weerstand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te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kan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bied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</a:p>
          <a:p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Dit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gaan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hier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meer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om ‘n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innerlike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versterking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</a:p>
          <a:p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Juis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hierom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bid Paulus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dat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die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krag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van God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diep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in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gelowiges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sal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indring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</a:p>
          <a:p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God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alleen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kan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dit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wat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noodsaaklik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is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skenk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en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dit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doen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hy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deur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die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werking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van die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Heilige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Gees.</a:t>
            </a:r>
          </a:p>
          <a:p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Indien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die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skenk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van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innerlik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krag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die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noodsaaklike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is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vanuit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God se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hoek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beskou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, is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vers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17 die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keersy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van die munt,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naamlik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wat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is van die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mens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se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kant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noodsaaklik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 Van die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mens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se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kant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is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dit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noodsaaklik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dat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geloof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in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menseharte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woning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sal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maak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</a:p>
          <a:p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Die twee sake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ter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sprake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is die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bekragtingswerk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van die Gees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en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die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inwoning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van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Christus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in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mense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se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lewens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Ons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word die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werking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van die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heilige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Gees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deelagtig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deur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die mate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waarin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ons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gemeenskap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met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Christus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het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deur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die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geloof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(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Calvyn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).</a:t>
            </a:r>
            <a:endParaRPr lang="en-ZA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67423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Laat</a:t>
            </a:r>
            <a:r>
              <a:rPr lang="en-US" b="1" dirty="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die Gees </a:t>
            </a:r>
            <a:r>
              <a:rPr lang="en-US" b="1" dirty="0" err="1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julle</a:t>
            </a:r>
            <a:r>
              <a:rPr lang="en-US" b="1" dirty="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vervul</a:t>
            </a:r>
            <a:r>
              <a:rPr lang="en-US" b="1" dirty="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? (</a:t>
            </a:r>
            <a:r>
              <a:rPr lang="en-US" b="1" dirty="0" err="1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Ef</a:t>
            </a:r>
            <a:r>
              <a:rPr lang="en-US" b="1" dirty="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5:18): </a:t>
            </a:r>
            <a:r>
              <a:rPr lang="en-US" b="1" dirty="0" err="1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</a:t>
            </a:r>
            <a:r>
              <a:rPr lang="en-US" b="1" dirty="0" err="1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erspektief</a:t>
            </a:r>
            <a:r>
              <a:rPr lang="en-US" b="1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4</a:t>
            </a:r>
            <a:endParaRPr lang="en-ZA" b="1" dirty="0">
              <a:solidFill>
                <a:srgbClr val="FF000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Gelowiges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wat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deur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die Gees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verseël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is,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moet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elke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oomblik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van die dag,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meer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en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meer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met die Gees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vervul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word.</a:t>
            </a:r>
          </a:p>
          <a:p>
            <a:r>
              <a:rPr lang="en-US" b="1" dirty="0" err="1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Hierdie</a:t>
            </a:r>
            <a:r>
              <a:rPr lang="en-US" b="1" dirty="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bevel om met die Gees </a:t>
            </a:r>
            <a:r>
              <a:rPr lang="en-US" b="1" dirty="0" err="1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vervul</a:t>
            </a:r>
            <a:r>
              <a:rPr lang="en-US" b="1" dirty="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te</a:t>
            </a:r>
            <a:r>
              <a:rPr lang="en-US" b="1" dirty="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word, </a:t>
            </a:r>
            <a:r>
              <a:rPr lang="en-US" b="1" dirty="0" err="1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staan</a:t>
            </a:r>
            <a:r>
              <a:rPr lang="en-US" b="1" dirty="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in die </a:t>
            </a:r>
            <a:r>
              <a:rPr lang="en-US" b="1" dirty="0" err="1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passiewe</a:t>
            </a:r>
            <a:r>
              <a:rPr lang="en-US" b="1" dirty="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vorm</a:t>
            </a:r>
            <a:r>
              <a:rPr lang="en-US" b="1" dirty="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(</a:t>
            </a:r>
            <a:r>
              <a:rPr lang="en-US" b="1" dirty="0" err="1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ook</a:t>
            </a:r>
            <a:r>
              <a:rPr lang="en-US" b="1" dirty="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genoem</a:t>
            </a:r>
            <a:r>
              <a:rPr lang="en-US" b="1" dirty="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die </a:t>
            </a:r>
            <a:r>
              <a:rPr lang="en-US" b="1" dirty="0" err="1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passivum</a:t>
            </a:r>
            <a:r>
              <a:rPr lang="en-US" b="1" dirty="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devinum</a:t>
            </a:r>
            <a:r>
              <a:rPr lang="en-US" b="1" dirty="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- </a:t>
            </a:r>
            <a:r>
              <a:rPr lang="en-US" b="1" dirty="0" err="1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plerousthe</a:t>
            </a:r>
            <a:r>
              <a:rPr lang="en-US" b="1" dirty="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en</a:t>
            </a:r>
            <a:r>
              <a:rPr lang="en-US" b="1" dirty="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pneumati</a:t>
            </a:r>
            <a:r>
              <a:rPr lang="en-US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).</a:t>
            </a:r>
          </a:p>
          <a:p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Vervulling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met die Gees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bly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altyd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in die heel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eerste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plek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God se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daad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</a:p>
          <a:p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God se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genade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,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geskenk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,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sy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daad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word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nou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egter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ook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as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opdrag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/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dankbaarheidsplig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aan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gelowiges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voorgehou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Gelowiges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moet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in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hul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lewenswyse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hulle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deur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God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laat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beheers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en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moet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deur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hom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gelei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word.</a:t>
            </a:r>
          </a:p>
          <a:p>
            <a:r>
              <a:rPr lang="en-US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Die </a:t>
            </a:r>
            <a:r>
              <a:rPr lang="en-US" dirty="0" err="1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vervul</a:t>
            </a:r>
            <a:r>
              <a:rPr lang="en-US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met die Gees is </a:t>
            </a:r>
            <a:r>
              <a:rPr lang="en-US" dirty="0" err="1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soos</a:t>
            </a:r>
            <a:r>
              <a:rPr lang="en-US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die lug </a:t>
            </a:r>
            <a:r>
              <a:rPr lang="en-US" dirty="0" err="1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wat</a:t>
            </a:r>
            <a:r>
              <a:rPr lang="en-US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in die </a:t>
            </a:r>
            <a:r>
              <a:rPr lang="en-US" dirty="0" err="1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ballon</a:t>
            </a:r>
            <a:r>
              <a:rPr lang="en-US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geblaas</a:t>
            </a:r>
            <a:r>
              <a:rPr lang="en-US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word. </a:t>
            </a:r>
            <a:r>
              <a:rPr lang="en-US" dirty="0" err="1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Indien</a:t>
            </a:r>
            <a:r>
              <a:rPr lang="en-US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die lug </a:t>
            </a:r>
            <a:r>
              <a:rPr lang="en-US" dirty="0" err="1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uitgelaat</a:t>
            </a:r>
            <a:r>
              <a:rPr lang="en-US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word, </a:t>
            </a:r>
            <a:r>
              <a:rPr lang="en-US" dirty="0" err="1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sak</a:t>
            </a:r>
            <a:r>
              <a:rPr lang="en-US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die </a:t>
            </a:r>
            <a:r>
              <a:rPr lang="en-US" dirty="0" err="1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ballon</a:t>
            </a:r>
            <a:r>
              <a:rPr lang="en-US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inmekaar</a:t>
            </a:r>
            <a:r>
              <a:rPr lang="en-US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</a:p>
          <a:p>
            <a:endParaRPr lang="en-US" dirty="0" smtClean="0">
              <a:solidFill>
                <a:schemeClr val="tx1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endParaRPr lang="en-US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endParaRPr lang="en-ZA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94569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</a:t>
            </a:r>
            <a:r>
              <a:rPr lang="en-US" dirty="0" err="1" smtClean="0"/>
              <a:t>vervul</a:t>
            </a:r>
            <a:r>
              <a:rPr lang="en-US" dirty="0" smtClean="0"/>
              <a:t> met die Gees</a:t>
            </a:r>
            <a:endParaRPr lang="en-ZA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6264" y="1821873"/>
            <a:ext cx="4883583" cy="4433454"/>
          </a:xfrm>
        </p:spPr>
      </p:pic>
    </p:spTree>
    <p:extLst>
      <p:ext uri="{BB962C8B-B14F-4D97-AF65-F5344CB8AC3E}">
        <p14:creationId xmlns:p14="http://schemas.microsoft.com/office/powerpoint/2010/main" val="39853594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Laat</a:t>
            </a:r>
            <a:r>
              <a:rPr lang="en-US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die Gees </a:t>
            </a:r>
            <a:r>
              <a:rPr lang="en-US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julle</a:t>
            </a:r>
            <a:r>
              <a:rPr lang="en-US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vervul</a:t>
            </a:r>
            <a:r>
              <a:rPr lang="en-US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!!</a:t>
            </a:r>
            <a:endParaRPr lang="en-ZA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Om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deur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die Gees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vervul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te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word is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geen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buitengewone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,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individuele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en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selfs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verruklike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ervaring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soos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‘n “second blessing”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nie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</a:p>
          <a:p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Rede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? Die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Heilige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Gees is ‘n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Persoon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 Die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volword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van die Gees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behels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daarom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nie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dat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ons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met die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uitstorting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van die Gees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bloot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‘n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gedeelte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van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Hom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ontvang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het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en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nou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met die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vervulling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nog ‘n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groter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deel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nie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</a:p>
          <a:p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Om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vervul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te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word met die Gees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behels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dat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ons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deur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die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geloof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en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op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bewustelike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wyse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onsself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moet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oopstel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om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volledig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deur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die </a:t>
            </a:r>
            <a:r>
              <a:rPr lang="en-US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eilige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Gees in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beslag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geneem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te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word.</a:t>
            </a:r>
          </a:p>
          <a:p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Vanuit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‘n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meer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dogmatiese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hoek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ons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kon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praat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van die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heiliging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(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meer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en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meer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word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wat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ons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is).</a:t>
            </a:r>
          </a:p>
          <a:p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Die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vervulling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met die Gees word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bemerk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(op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menslike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vlak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)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uit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die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gesindheid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en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optrede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van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mense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teenoor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God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en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teenoor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mekaar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  <a:endParaRPr lang="en-ZA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87982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Laat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die Gees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julle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vervul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!!</a:t>
            </a:r>
            <a:endParaRPr lang="en-ZA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Opmerklik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is die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beskrywing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van die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uitwerking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van die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vervulling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met die Gees.</a:t>
            </a:r>
          </a:p>
          <a:p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Die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liturgie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(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erediens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)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kom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onmiddelik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in die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fokus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</a:p>
          <a:p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Die toe-sing van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mekaar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deur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liedere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dui ‘n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manier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aan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waarop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gelowiges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deur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die Gees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vervul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word.</a:t>
            </a:r>
          </a:p>
          <a:p>
            <a:r>
              <a:rPr lang="en-US" u="sng" dirty="0" err="1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Gelowiges</a:t>
            </a:r>
            <a:r>
              <a:rPr lang="en-US" u="sng" dirty="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u="sng" dirty="0" err="1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kan</a:t>
            </a:r>
            <a:r>
              <a:rPr lang="en-US" u="sng" dirty="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u="sng" dirty="0" err="1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mos</a:t>
            </a:r>
            <a:r>
              <a:rPr lang="en-US" u="sng" dirty="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net met </a:t>
            </a:r>
            <a:r>
              <a:rPr lang="en-US" u="sng" dirty="0" err="1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oorgawe</a:t>
            </a:r>
            <a:r>
              <a:rPr lang="en-US" u="sng" dirty="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sing, </a:t>
            </a:r>
            <a:r>
              <a:rPr lang="en-US" u="sng" dirty="0" err="1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omdat</a:t>
            </a:r>
            <a:r>
              <a:rPr lang="en-US" u="sng" dirty="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die Gees in </a:t>
            </a:r>
            <a:r>
              <a:rPr lang="en-US" u="sng" dirty="0" err="1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hulle</a:t>
            </a:r>
            <a:r>
              <a:rPr lang="en-US" u="sng" dirty="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u="sng" dirty="0" err="1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woon</a:t>
            </a:r>
            <a:r>
              <a:rPr lang="en-US" u="sng" dirty="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 </a:t>
            </a:r>
            <a:r>
              <a:rPr lang="en-US" u="sng" dirty="0" err="1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Nou</a:t>
            </a:r>
            <a:r>
              <a:rPr lang="en-US" u="sng" dirty="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u="sng" dirty="0" err="1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vind</a:t>
            </a:r>
            <a:r>
              <a:rPr lang="en-US" u="sng" dirty="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u="sng" dirty="0" err="1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ons</a:t>
            </a:r>
            <a:r>
              <a:rPr lang="en-US" u="sng" dirty="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die </a:t>
            </a:r>
            <a:r>
              <a:rPr lang="en-US" u="sng" dirty="0" err="1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omgekeerde</a:t>
            </a:r>
            <a:r>
              <a:rPr lang="en-US" u="sng" dirty="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: </a:t>
            </a:r>
            <a:r>
              <a:rPr lang="en-US" u="sng" dirty="0" err="1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Juis</a:t>
            </a:r>
            <a:r>
              <a:rPr lang="en-US" u="sng" dirty="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u="sng" dirty="0" err="1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daar</a:t>
            </a:r>
            <a:r>
              <a:rPr lang="en-US" u="sng" dirty="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u="sng" dirty="0" err="1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waar</a:t>
            </a:r>
            <a:r>
              <a:rPr lang="en-US" u="sng" dirty="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u="sng" dirty="0" err="1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gelowiges</a:t>
            </a:r>
            <a:r>
              <a:rPr lang="en-US" u="sng" dirty="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van </a:t>
            </a:r>
            <a:r>
              <a:rPr lang="en-US" u="sng" dirty="0" err="1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harte</a:t>
            </a:r>
            <a:r>
              <a:rPr lang="en-US" u="sng" dirty="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tot </a:t>
            </a:r>
            <a:r>
              <a:rPr lang="en-US" u="sng" dirty="0" err="1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eer</a:t>
            </a:r>
            <a:r>
              <a:rPr lang="en-US" u="sng" dirty="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van God sing, word </a:t>
            </a:r>
            <a:r>
              <a:rPr lang="en-US" u="sng" dirty="0" err="1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hulle</a:t>
            </a:r>
            <a:r>
              <a:rPr lang="en-US" u="sng" dirty="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u="sng" dirty="0" err="1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meer</a:t>
            </a:r>
            <a:r>
              <a:rPr lang="en-US" u="sng" dirty="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u="sng" dirty="0" err="1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en</a:t>
            </a:r>
            <a:r>
              <a:rPr lang="en-US" u="sng" dirty="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u="sng" dirty="0" err="1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meer</a:t>
            </a:r>
            <a:r>
              <a:rPr lang="en-US" u="sng" dirty="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met die Gees </a:t>
            </a:r>
            <a:r>
              <a:rPr lang="en-US" u="sng" dirty="0" err="1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vervul</a:t>
            </a:r>
            <a:r>
              <a:rPr lang="en-US" u="sng" dirty="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(</a:t>
            </a:r>
            <a:r>
              <a:rPr lang="en-US" u="sng" dirty="0" err="1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waar</a:t>
            </a:r>
            <a:r>
              <a:rPr lang="en-US" u="sng" dirty="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die hart van </a:t>
            </a:r>
            <a:r>
              <a:rPr lang="en-US" u="sng" dirty="0" err="1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vol</a:t>
            </a:r>
            <a:r>
              <a:rPr lang="en-US" u="sng" dirty="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is, loop die </a:t>
            </a:r>
            <a:r>
              <a:rPr lang="en-US" u="sng" dirty="0" err="1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mond</a:t>
            </a:r>
            <a:r>
              <a:rPr lang="en-US" u="sng" dirty="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van </a:t>
            </a:r>
            <a:r>
              <a:rPr lang="en-US" u="sng" dirty="0" err="1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oor</a:t>
            </a:r>
            <a:r>
              <a:rPr lang="en-US" u="sng" dirty="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).</a:t>
            </a:r>
          </a:p>
          <a:p>
            <a:r>
              <a:rPr lang="en-US" dirty="0" err="1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Mens</a:t>
            </a:r>
            <a:r>
              <a:rPr lang="en-US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besef</a:t>
            </a:r>
            <a:r>
              <a:rPr lang="en-US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net </a:t>
            </a:r>
            <a:r>
              <a:rPr lang="en-US" dirty="0" err="1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meer</a:t>
            </a:r>
            <a:r>
              <a:rPr lang="en-US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en</a:t>
            </a:r>
            <a:r>
              <a:rPr lang="en-US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meer</a:t>
            </a:r>
            <a:r>
              <a:rPr lang="en-US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die </a:t>
            </a:r>
            <a:r>
              <a:rPr lang="en-US" dirty="0" err="1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opbou-karakter</a:t>
            </a:r>
            <a:r>
              <a:rPr lang="en-US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van </a:t>
            </a:r>
            <a:r>
              <a:rPr lang="en-US" dirty="0" err="1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gemeentesang</a:t>
            </a:r>
            <a:r>
              <a:rPr lang="en-US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wanneer</a:t>
            </a:r>
            <a:r>
              <a:rPr lang="en-US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gelowiges</a:t>
            </a:r>
            <a:r>
              <a:rPr lang="en-US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dit</a:t>
            </a:r>
            <a:r>
              <a:rPr lang="en-US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to </a:t>
            </a:r>
            <a:r>
              <a:rPr lang="en-US" dirty="0" err="1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eer</a:t>
            </a:r>
            <a:r>
              <a:rPr lang="en-US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van God </a:t>
            </a:r>
            <a:r>
              <a:rPr lang="en-US" dirty="0" err="1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en</a:t>
            </a:r>
            <a:r>
              <a:rPr lang="en-US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TOT MEKAAR (</a:t>
            </a:r>
            <a:r>
              <a:rPr lang="en-US" dirty="0" err="1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letterlik</a:t>
            </a:r>
            <a:r>
              <a:rPr lang="en-US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vertaal</a:t>
            </a:r>
            <a:r>
              <a:rPr lang="en-US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) sing. Op </a:t>
            </a:r>
            <a:r>
              <a:rPr lang="en-US" dirty="0" err="1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geestelike</a:t>
            </a:r>
            <a:r>
              <a:rPr lang="en-US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wyse</a:t>
            </a:r>
            <a:r>
              <a:rPr lang="en-US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praat</a:t>
            </a:r>
            <a:r>
              <a:rPr lang="en-US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gelowiges</a:t>
            </a:r>
            <a:r>
              <a:rPr lang="en-US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deur</a:t>
            </a:r>
            <a:r>
              <a:rPr lang="en-US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hulle</a:t>
            </a:r>
            <a:r>
              <a:rPr lang="en-US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sang in </a:t>
            </a:r>
            <a:r>
              <a:rPr lang="en-US" dirty="0" err="1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hul</a:t>
            </a:r>
            <a:r>
              <a:rPr lang="en-US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eie</a:t>
            </a:r>
            <a:r>
              <a:rPr lang="en-US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harte</a:t>
            </a:r>
            <a:r>
              <a:rPr lang="en-US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met God, maar </a:t>
            </a:r>
            <a:r>
              <a:rPr lang="en-US" dirty="0" err="1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hulle</a:t>
            </a:r>
            <a:r>
              <a:rPr lang="en-US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praat</a:t>
            </a:r>
            <a:r>
              <a:rPr lang="en-US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ook</a:t>
            </a:r>
            <a:r>
              <a:rPr lang="en-US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met </a:t>
            </a:r>
            <a:r>
              <a:rPr lang="en-US" dirty="0" err="1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mekaar</a:t>
            </a:r>
            <a:r>
              <a:rPr lang="en-US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!!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270935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En</a:t>
            </a:r>
            <a:r>
              <a:rPr lang="en-US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moenie</a:t>
            </a:r>
            <a:r>
              <a:rPr lang="en-US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die </a:t>
            </a:r>
            <a:r>
              <a:rPr lang="en-US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Heilige</a:t>
            </a:r>
            <a:r>
              <a:rPr lang="en-US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Gees van God </a:t>
            </a:r>
            <a:r>
              <a:rPr lang="en-US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bedroef</a:t>
            </a:r>
            <a:r>
              <a:rPr lang="en-US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nie</a:t>
            </a:r>
            <a:r>
              <a:rPr lang="en-US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…(</a:t>
            </a:r>
            <a:r>
              <a:rPr lang="en-US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Ef</a:t>
            </a:r>
            <a:r>
              <a:rPr lang="en-US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4:30</a:t>
            </a:r>
            <a:r>
              <a:rPr lang="en-US" dirty="0" smtClean="0"/>
              <a:t>):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Perspektief</a:t>
            </a:r>
            <a:r>
              <a:rPr lang="en-US" b="1" dirty="0" smtClean="0">
                <a:solidFill>
                  <a:srgbClr val="002060"/>
                </a:solidFill>
              </a:rPr>
              <a:t> 5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Efesiërs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4:29-31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staan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binne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‘n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groter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konteks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,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naamlik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dit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wat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uit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gelowiges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se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mond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by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wyse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van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woorde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en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gesprekke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uitgaan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</a:p>
          <a:p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Vuil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taal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mag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nie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uit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gelowiges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se 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mond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kom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nie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, maar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taalgebruik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wat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goed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en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opbouend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is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volgens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die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eis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van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omstandighede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sodat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dit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die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hoorders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ten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goede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kan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kom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</a:p>
          <a:p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Woorde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en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gesprekke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is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dus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onmisbaar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in die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opbou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-proses van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gelowiges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</a:p>
          <a:p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Trouens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die </a:t>
            </a:r>
            <a:r>
              <a:rPr lang="en-US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eilige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Gees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gebruik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gelowiges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se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woorde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en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gesprekke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in die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opbou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van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gelowiges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</a:p>
          <a:p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Dan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volg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vers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30,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naamlik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juis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daar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waar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gesondig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word met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ons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gesprekke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en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ons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woorde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, word die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Heilige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Gees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bedroef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Woorde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van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opbou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verheug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die Gees, maar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afbrekende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woorde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maak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die Gees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hartseer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  <a:endParaRPr lang="en-ZA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32308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En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moenie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die Gees van God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bedroef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nie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!</a:t>
            </a:r>
            <a:endParaRPr lang="en-ZA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Die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Heilige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Gees is ‘n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Persoon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 </a:t>
            </a:r>
          </a:p>
          <a:p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Die Gees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kan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bedroef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word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en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die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implikasie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is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dat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daar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waar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hy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bedroef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word,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Hy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hom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onttrek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van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ons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gesprekke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</a:p>
          <a:p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Floor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vra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die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vraag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of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dit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moontlik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dat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daar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waar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mense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deur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woord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en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daad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die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Heilige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Gees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bedroef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/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beledig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dit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moontlik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is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dat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die Gees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Hom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onttrek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aan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ons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,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juis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daar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Hy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graag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ons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wil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verseël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met die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oog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op die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verlossingsdag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</a:p>
          <a:p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Implikasie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?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Juis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daar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waar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dit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gebeur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,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moet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die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vreugde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en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afwagting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na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die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wonderlike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dag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ook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verflou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</a:p>
          <a:p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Juis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daarom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word die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waarskuwing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van “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bedroef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”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opgevolg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deur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‘n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vereder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waarskuwing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,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naamlik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dat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biiterheid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,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woede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,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en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vloek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nie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deel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van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lewens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mag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wees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nie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  <a:endParaRPr lang="en-ZA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46781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Die </a:t>
            </a:r>
            <a:r>
              <a:rPr lang="en-US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Heilige</a:t>
            </a:r>
            <a:r>
              <a:rPr lang="en-US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Gees se </a:t>
            </a:r>
            <a:r>
              <a:rPr lang="en-US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persoon</a:t>
            </a:r>
            <a:r>
              <a:rPr lang="en-US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en</a:t>
            </a:r>
            <a:r>
              <a:rPr lang="en-US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werk</a:t>
            </a:r>
            <a:endParaRPr lang="en-ZA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Dankie</a:t>
            </a:r>
            <a:r>
              <a:rPr lang="en-US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dat</a:t>
            </a:r>
            <a:r>
              <a:rPr lang="en-US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u </a:t>
            </a:r>
            <a:r>
              <a:rPr lang="en-US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g</a:t>
            </a:r>
            <a:r>
              <a:rPr lang="en-US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eluister</a:t>
            </a:r>
            <a:r>
              <a:rPr lang="en-US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het!!</a:t>
            </a:r>
          </a:p>
          <a:p>
            <a:pPr marL="0" indent="0">
              <a:buNone/>
            </a:pPr>
            <a:endParaRPr lang="en-US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>
              <a:buNone/>
            </a:pPr>
            <a:r>
              <a:rPr lang="en-US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‘n </a:t>
            </a:r>
            <a:r>
              <a:rPr lang="en-US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Aangename</a:t>
            </a:r>
            <a:r>
              <a:rPr lang="en-US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en</a:t>
            </a:r>
            <a:r>
              <a:rPr lang="en-US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vervullende</a:t>
            </a:r>
            <a:r>
              <a:rPr lang="en-US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Pinsktertyd</a:t>
            </a:r>
            <a:r>
              <a:rPr lang="en-US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word </a:t>
            </a:r>
            <a:r>
              <a:rPr lang="en-US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elkeen</a:t>
            </a:r>
            <a:r>
              <a:rPr lang="en-US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toegebid</a:t>
            </a:r>
            <a:r>
              <a:rPr lang="en-US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  <a:endParaRPr lang="en-ZA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35667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353291"/>
            <a:ext cx="8911687" cy="1551709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Pinkster as </a:t>
            </a:r>
            <a:r>
              <a:rPr lang="en-US" b="1" dirty="0" err="1" smtClean="0"/>
              <a:t>een</a:t>
            </a:r>
            <a:r>
              <a:rPr lang="en-US" b="1" dirty="0" smtClean="0"/>
              <a:t> van die </a:t>
            </a:r>
            <a:r>
              <a:rPr lang="en-US" b="1" dirty="0" err="1" smtClean="0"/>
              <a:t>groot</a:t>
            </a:r>
            <a:r>
              <a:rPr lang="en-US" b="1" dirty="0"/>
              <a:t> </a:t>
            </a:r>
            <a:r>
              <a:rPr lang="en-US" b="1" dirty="0" err="1" smtClean="0"/>
              <a:t>momente</a:t>
            </a:r>
            <a:r>
              <a:rPr lang="en-US" b="1" dirty="0" smtClean="0"/>
              <a:t> in die </a:t>
            </a:r>
            <a:r>
              <a:rPr lang="en-US" b="1" dirty="0" err="1" smtClean="0"/>
              <a:t>geskiedenis</a:t>
            </a:r>
            <a:r>
              <a:rPr lang="en-US" b="1" dirty="0" smtClean="0"/>
              <a:t>: God </a:t>
            </a:r>
            <a:r>
              <a:rPr lang="en-US" b="1" dirty="0" err="1" smtClean="0"/>
              <a:t>aan</a:t>
            </a:r>
            <a:r>
              <a:rPr lang="en-US" b="1" dirty="0" smtClean="0"/>
              <a:t> die </a:t>
            </a:r>
            <a:r>
              <a:rPr lang="en-US" b="1" dirty="0" err="1" smtClean="0"/>
              <a:t>beweeg</a:t>
            </a:r>
            <a:r>
              <a:rPr lang="en-US" b="1" dirty="0" smtClean="0"/>
              <a:t>/ </a:t>
            </a:r>
            <a:r>
              <a:rPr lang="en-US" b="1" dirty="0" err="1" smtClean="0"/>
              <a:t>sy</a:t>
            </a:r>
            <a:r>
              <a:rPr lang="en-US" b="1" dirty="0" smtClean="0"/>
              <a:t> sending </a:t>
            </a:r>
            <a:r>
              <a:rPr lang="en-US" b="1" dirty="0" err="1" smtClean="0"/>
              <a:t>en</a:t>
            </a:r>
            <a:r>
              <a:rPr lang="en-US" b="1" dirty="0" smtClean="0"/>
              <a:t> </a:t>
            </a:r>
            <a:r>
              <a:rPr lang="en-US" b="1" dirty="0" err="1" smtClean="0"/>
              <a:t>ons</a:t>
            </a:r>
            <a:r>
              <a:rPr lang="en-US" b="1" dirty="0" smtClean="0"/>
              <a:t> </a:t>
            </a:r>
            <a:r>
              <a:rPr lang="en-US" b="1" dirty="0" err="1" smtClean="0"/>
              <a:t>deelname</a:t>
            </a:r>
            <a:r>
              <a:rPr lang="en-US" b="1" dirty="0" smtClean="0"/>
              <a:t> </a:t>
            </a:r>
            <a:r>
              <a:rPr lang="en-US" b="1" dirty="0" err="1" smtClean="0"/>
              <a:t>hierin</a:t>
            </a:r>
            <a:r>
              <a:rPr lang="en-US" b="1" dirty="0" smtClean="0"/>
              <a:t>.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Die </a:t>
            </a:r>
            <a:r>
              <a:rPr lang="en-US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koms</a:t>
            </a:r>
            <a:r>
              <a:rPr lang="en-US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en</a:t>
            </a:r>
            <a:r>
              <a:rPr lang="en-US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en</a:t>
            </a:r>
            <a:r>
              <a:rPr lang="en-US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die </a:t>
            </a:r>
            <a:r>
              <a:rPr lang="en-US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uitstorting</a:t>
            </a:r>
            <a:r>
              <a:rPr lang="en-US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van die </a:t>
            </a:r>
            <a:r>
              <a:rPr lang="en-US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Heilige</a:t>
            </a:r>
            <a:r>
              <a:rPr lang="en-US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Gees </a:t>
            </a:r>
            <a:r>
              <a:rPr lang="en-US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dien</a:t>
            </a:r>
            <a:r>
              <a:rPr lang="en-US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as </a:t>
            </a:r>
            <a:r>
              <a:rPr lang="en-US" b="1" dirty="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die </a:t>
            </a:r>
            <a:r>
              <a:rPr lang="en-US" b="1" dirty="0" err="1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groot</a:t>
            </a:r>
            <a:r>
              <a:rPr lang="en-US" b="1" dirty="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teken</a:t>
            </a:r>
            <a:r>
              <a:rPr lang="en-US" b="1" dirty="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dat</a:t>
            </a:r>
            <a:r>
              <a:rPr lang="en-US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die </a:t>
            </a:r>
            <a:r>
              <a:rPr lang="en-US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koningskap</a:t>
            </a:r>
            <a:r>
              <a:rPr lang="en-US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van Jesus </a:t>
            </a:r>
            <a:r>
              <a:rPr lang="en-US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</a:t>
            </a:r>
            <a:r>
              <a:rPr lang="en-US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hristus</a:t>
            </a:r>
            <a:r>
              <a:rPr lang="en-US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aangebreek</a:t>
            </a:r>
            <a:r>
              <a:rPr lang="en-US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het.</a:t>
            </a:r>
          </a:p>
          <a:p>
            <a:r>
              <a:rPr lang="en-US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Wat</a:t>
            </a:r>
            <a:r>
              <a:rPr lang="en-US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en</a:t>
            </a:r>
            <a:r>
              <a:rPr lang="en-US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hoe </a:t>
            </a:r>
            <a:r>
              <a:rPr lang="en-US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doen</a:t>
            </a:r>
            <a:r>
              <a:rPr lang="en-US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die Gees </a:t>
            </a:r>
            <a:r>
              <a:rPr lang="en-US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dit</a:t>
            </a:r>
            <a:r>
              <a:rPr lang="en-US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? </a:t>
            </a:r>
            <a:r>
              <a:rPr lang="en-US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Hy</a:t>
            </a:r>
            <a:r>
              <a:rPr lang="en-US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proklameer</a:t>
            </a:r>
            <a:r>
              <a:rPr lang="en-US" b="1" dirty="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/ </a:t>
            </a:r>
            <a:r>
              <a:rPr lang="en-US" b="1" dirty="0" err="1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verkondig</a:t>
            </a:r>
            <a:r>
              <a:rPr lang="en-US" b="1" dirty="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die </a:t>
            </a:r>
            <a:r>
              <a:rPr lang="en-US" b="1" dirty="0" err="1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verhoogde</a:t>
            </a:r>
            <a:r>
              <a:rPr lang="en-US" b="1" dirty="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Christus</a:t>
            </a:r>
            <a:r>
              <a:rPr lang="en-US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op </a:t>
            </a:r>
            <a:r>
              <a:rPr lang="en-US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aarde</a:t>
            </a:r>
            <a:r>
              <a:rPr lang="en-US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deur</a:t>
            </a:r>
            <a:r>
              <a:rPr lang="en-US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menslike</a:t>
            </a:r>
            <a:r>
              <a:rPr lang="en-US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getuies</a:t>
            </a:r>
            <a:r>
              <a:rPr lang="en-US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met </a:t>
            </a:r>
            <a:r>
              <a:rPr lang="en-US" b="1" dirty="0" err="1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krag</a:t>
            </a:r>
            <a:r>
              <a:rPr lang="en-US" b="1" dirty="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(</a:t>
            </a:r>
            <a:r>
              <a:rPr lang="en-US" b="1" dirty="0" err="1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dunamis</a:t>
            </a:r>
            <a:r>
              <a:rPr lang="en-US" b="1" dirty="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) toe </a:t>
            </a:r>
            <a:r>
              <a:rPr lang="en-US" b="1" dirty="0" err="1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te</a:t>
            </a:r>
            <a:r>
              <a:rPr lang="en-US" b="1" dirty="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ru</a:t>
            </a:r>
            <a:r>
              <a:rPr lang="en-US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s.</a:t>
            </a:r>
            <a:endParaRPr lang="en-US" b="1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en-US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Die Gees bring </a:t>
            </a:r>
            <a:r>
              <a:rPr lang="en-US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mense</a:t>
            </a:r>
            <a:r>
              <a:rPr lang="en-US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tot </a:t>
            </a:r>
            <a:r>
              <a:rPr lang="en-US" b="1" dirty="0" err="1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erkenning</a:t>
            </a:r>
            <a:r>
              <a:rPr lang="en-US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dat</a:t>
            </a:r>
            <a:r>
              <a:rPr lang="en-US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Jesus, </a:t>
            </a:r>
            <a:r>
              <a:rPr lang="en-US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Koning</a:t>
            </a:r>
            <a:r>
              <a:rPr lang="en-US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(</a:t>
            </a:r>
            <a:r>
              <a:rPr lang="en-US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K</a:t>
            </a:r>
            <a:r>
              <a:rPr lang="en-US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urios</a:t>
            </a:r>
            <a:r>
              <a:rPr lang="en-US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) is.</a:t>
            </a:r>
          </a:p>
          <a:p>
            <a:r>
              <a:rPr lang="en-US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Hy</a:t>
            </a:r>
            <a:r>
              <a:rPr lang="en-US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werf</a:t>
            </a:r>
            <a:r>
              <a:rPr lang="en-US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dus</a:t>
            </a:r>
            <a:r>
              <a:rPr lang="en-US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‘n </a:t>
            </a:r>
            <a:r>
              <a:rPr lang="en-US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koninkryksvolk</a:t>
            </a:r>
            <a:r>
              <a:rPr lang="en-US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/ </a:t>
            </a:r>
            <a:r>
              <a:rPr lang="en-US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onderdane</a:t>
            </a:r>
            <a:r>
              <a:rPr lang="en-US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/ </a:t>
            </a:r>
            <a:r>
              <a:rPr lang="en-US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volgelinge</a:t>
            </a:r>
            <a:r>
              <a:rPr lang="en-US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vir</a:t>
            </a:r>
            <a:r>
              <a:rPr lang="en-US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Koning</a:t>
            </a:r>
            <a:r>
              <a:rPr lang="en-US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, Jesus.</a:t>
            </a:r>
          </a:p>
          <a:p>
            <a:r>
              <a:rPr lang="en-US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Juis</a:t>
            </a:r>
            <a:r>
              <a:rPr lang="en-US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daar</a:t>
            </a:r>
            <a:r>
              <a:rPr lang="en-US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waar</a:t>
            </a:r>
            <a:r>
              <a:rPr lang="en-US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die </a:t>
            </a:r>
            <a:r>
              <a:rPr lang="en-US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koninkryks-evangelie</a:t>
            </a:r>
            <a:r>
              <a:rPr lang="en-US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verkondig</a:t>
            </a:r>
            <a:r>
              <a:rPr lang="en-US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word </a:t>
            </a:r>
            <a:r>
              <a:rPr lang="en-US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en</a:t>
            </a:r>
            <a:r>
              <a:rPr lang="en-US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mense</a:t>
            </a:r>
            <a:r>
              <a:rPr lang="en-US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deur</a:t>
            </a:r>
            <a:r>
              <a:rPr lang="en-US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die </a:t>
            </a:r>
            <a:r>
              <a:rPr lang="en-US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kragtige</a:t>
            </a:r>
            <a:r>
              <a:rPr lang="en-US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werk</a:t>
            </a:r>
            <a:r>
              <a:rPr lang="en-US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van die </a:t>
            </a:r>
            <a:r>
              <a:rPr lang="en-US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Heilige</a:t>
            </a:r>
            <a:r>
              <a:rPr lang="en-US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Gees tot </a:t>
            </a:r>
            <a:r>
              <a:rPr lang="en-US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bekering</a:t>
            </a:r>
            <a:r>
              <a:rPr lang="en-US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kom</a:t>
            </a:r>
            <a:r>
              <a:rPr lang="en-US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, word die </a:t>
            </a:r>
            <a:r>
              <a:rPr lang="en-US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koninkryk</a:t>
            </a:r>
            <a:r>
              <a:rPr lang="en-US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van God </a:t>
            </a:r>
            <a:r>
              <a:rPr lang="en-US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hier</a:t>
            </a:r>
            <a:r>
              <a:rPr lang="en-US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op </a:t>
            </a:r>
            <a:r>
              <a:rPr lang="en-US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aarde</a:t>
            </a:r>
            <a:r>
              <a:rPr lang="en-US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gerealisee</a:t>
            </a:r>
            <a:r>
              <a:rPr lang="en-US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r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</a:p>
          <a:p>
            <a:r>
              <a:rPr lang="en-US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Ons</a:t>
            </a:r>
            <a:r>
              <a:rPr lang="en-US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deelname</a:t>
            </a:r>
            <a:r>
              <a:rPr lang="en-US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aan</a:t>
            </a:r>
            <a:r>
              <a:rPr lang="en-US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die </a:t>
            </a:r>
            <a:r>
              <a:rPr lang="en-US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voortgang</a:t>
            </a:r>
            <a:r>
              <a:rPr lang="en-US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en</a:t>
            </a:r>
            <a:r>
              <a:rPr lang="en-US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deurbreek</a:t>
            </a:r>
            <a:r>
              <a:rPr lang="en-US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van die </a:t>
            </a:r>
            <a:r>
              <a:rPr lang="en-US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koninkryk</a:t>
            </a:r>
            <a:r>
              <a:rPr lang="en-US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van God? </a:t>
            </a:r>
            <a:r>
              <a:rPr lang="en-US" b="1" dirty="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Die </a:t>
            </a:r>
            <a:r>
              <a:rPr lang="en-US" b="1" dirty="0" err="1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verkondiging</a:t>
            </a:r>
            <a:r>
              <a:rPr lang="en-US" b="1" dirty="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van die </a:t>
            </a:r>
            <a:r>
              <a:rPr lang="en-US" b="1" dirty="0" err="1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evangelie</a:t>
            </a:r>
            <a:r>
              <a:rPr lang="en-US" b="1" dirty="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in al </a:t>
            </a:r>
            <a:r>
              <a:rPr lang="en-US" b="1" dirty="0" err="1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sy</a:t>
            </a:r>
            <a:r>
              <a:rPr lang="en-US" b="1" dirty="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gestaltes</a:t>
            </a:r>
            <a:r>
              <a:rPr lang="en-US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!! </a:t>
            </a:r>
            <a:r>
              <a:rPr lang="en-US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Dit</a:t>
            </a:r>
            <a:r>
              <a:rPr lang="en-US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is die </a:t>
            </a:r>
            <a:r>
              <a:rPr lang="en-US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voertuig</a:t>
            </a:r>
            <a:r>
              <a:rPr lang="en-US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waarop</a:t>
            </a:r>
            <a:r>
              <a:rPr lang="en-US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die </a:t>
            </a:r>
            <a:r>
              <a:rPr lang="en-US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koninkryk</a:t>
            </a:r>
            <a:r>
              <a:rPr lang="en-US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beweeg</a:t>
            </a:r>
            <a:r>
              <a:rPr lang="en-US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asook</a:t>
            </a:r>
            <a:r>
              <a:rPr lang="en-US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die instrument </a:t>
            </a:r>
            <a:r>
              <a:rPr lang="en-US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waardeur</a:t>
            </a:r>
            <a:r>
              <a:rPr lang="en-US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die Gees </a:t>
            </a:r>
            <a:r>
              <a:rPr lang="en-US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werk</a:t>
            </a:r>
            <a:r>
              <a:rPr lang="en-US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(</a:t>
            </a:r>
            <a:r>
              <a:rPr lang="en-US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Romeine</a:t>
            </a:r>
            <a:r>
              <a:rPr lang="en-US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10).</a:t>
            </a:r>
            <a:endParaRPr lang="en-ZA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76636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249382"/>
            <a:ext cx="8911687" cy="1655618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Die </a:t>
            </a:r>
            <a:r>
              <a:rPr lang="en-US" sz="2800" b="1" dirty="0" err="1" smtClean="0"/>
              <a:t>Heilige</a:t>
            </a:r>
            <a:r>
              <a:rPr lang="en-US" sz="2800" b="1" dirty="0" smtClean="0"/>
              <a:t> Gees </a:t>
            </a:r>
            <a:r>
              <a:rPr lang="en-US" sz="2800" b="1" dirty="0" err="1" smtClean="0"/>
              <a:t>en</a:t>
            </a:r>
            <a:r>
              <a:rPr lang="en-US" sz="2800" b="1" dirty="0" smtClean="0"/>
              <a:t> die brief </a:t>
            </a:r>
            <a:r>
              <a:rPr lang="en-US" sz="2800" b="1" dirty="0" err="1" smtClean="0"/>
              <a:t>aan</a:t>
            </a:r>
            <a:r>
              <a:rPr lang="en-US" sz="2800" b="1" dirty="0" smtClean="0"/>
              <a:t> die </a:t>
            </a:r>
            <a:r>
              <a:rPr lang="en-US" sz="2800" b="1" dirty="0" err="1" smtClean="0"/>
              <a:t>Efesiërs</a:t>
            </a:r>
            <a:r>
              <a:rPr lang="en-US" sz="2800" b="1" dirty="0" smtClean="0"/>
              <a:t>: </a:t>
            </a:r>
            <a:br>
              <a:rPr lang="en-US" sz="2800" b="1" dirty="0" smtClean="0"/>
            </a:br>
            <a:r>
              <a:rPr lang="en-US" sz="2800" b="1" dirty="0" smtClean="0"/>
              <a:t>“…</a:t>
            </a:r>
            <a:r>
              <a:rPr lang="en-US" sz="2800" b="1" dirty="0" smtClean="0">
                <a:solidFill>
                  <a:srgbClr val="002060"/>
                </a:solidFill>
              </a:rPr>
              <a:t>om </a:t>
            </a:r>
            <a:r>
              <a:rPr lang="en-US" sz="2800" b="1" dirty="0" err="1" smtClean="0">
                <a:solidFill>
                  <a:srgbClr val="002060"/>
                </a:solidFill>
              </a:rPr>
              <a:t>geseën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te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wees</a:t>
            </a:r>
            <a:r>
              <a:rPr lang="en-US" sz="2800" b="1" dirty="0" smtClean="0">
                <a:solidFill>
                  <a:srgbClr val="002060"/>
                </a:solidFill>
              </a:rPr>
              <a:t> met  al die </a:t>
            </a:r>
            <a:r>
              <a:rPr lang="en-US" sz="2800" b="1" dirty="0" err="1" smtClean="0">
                <a:solidFill>
                  <a:srgbClr val="002060"/>
                </a:solidFill>
              </a:rPr>
              <a:t>seëninge</a:t>
            </a:r>
            <a:r>
              <a:rPr lang="en-US" sz="2800" b="1" dirty="0" smtClean="0">
                <a:solidFill>
                  <a:srgbClr val="002060"/>
                </a:solidFill>
              </a:rPr>
              <a:t> van die Gees…” (</a:t>
            </a:r>
            <a:r>
              <a:rPr lang="en-US" sz="2800" b="1" dirty="0" err="1" smtClean="0">
                <a:solidFill>
                  <a:srgbClr val="002060"/>
                </a:solidFill>
              </a:rPr>
              <a:t>Ef</a:t>
            </a:r>
            <a:r>
              <a:rPr lang="en-US" sz="2800" b="1" dirty="0" smtClean="0">
                <a:solidFill>
                  <a:srgbClr val="002060"/>
                </a:solidFill>
              </a:rPr>
              <a:t> 1:3). </a:t>
            </a:r>
            <a:r>
              <a:rPr lang="en-US" sz="2800" b="1" dirty="0" err="1" smtClean="0">
                <a:solidFill>
                  <a:srgbClr val="002060"/>
                </a:solidFill>
              </a:rPr>
              <a:t>Perspektief</a:t>
            </a:r>
            <a:r>
              <a:rPr lang="en-US" sz="2800" b="1" dirty="0" smtClean="0">
                <a:solidFill>
                  <a:srgbClr val="002060"/>
                </a:solidFill>
              </a:rPr>
              <a:t> 1.</a:t>
            </a:r>
            <a:endParaRPr lang="en-ZA" sz="2800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Efesiërs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1:3-14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vorm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‘n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inleiding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tot die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boek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en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toon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merkwaardige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ooreenkomste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met  die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kenmerkende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berakah-gebed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(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lofprysende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gebed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).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Belangrik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is die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feit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dat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die brief  ‘n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sterk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gebedskarakter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vertoon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 </a:t>
            </a:r>
            <a:r>
              <a:rPr lang="en-US" dirty="0" err="1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Daar</a:t>
            </a:r>
            <a:r>
              <a:rPr lang="en-US" dirty="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word </a:t>
            </a:r>
            <a:r>
              <a:rPr lang="en-US" dirty="0" err="1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biddend</a:t>
            </a:r>
            <a:r>
              <a:rPr lang="en-US" dirty="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omgegaan</a:t>
            </a:r>
            <a:r>
              <a:rPr lang="en-US" dirty="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met </a:t>
            </a:r>
            <a:r>
              <a:rPr lang="en-US" dirty="0" err="1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aangrypende</a:t>
            </a:r>
            <a:r>
              <a:rPr lang="en-US" dirty="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dinge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</a:p>
          <a:p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Die brief begin met ‘n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lofprysing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asook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die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redes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wat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daar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bestaan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om God se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Naam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te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prys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(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Efesiërs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1:3-14). Die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lofprysing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(eulogia)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bestaan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in die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oorspronklike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taal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uit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b="1" u="sng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ongeveer</a:t>
            </a:r>
            <a:r>
              <a:rPr lang="en-US" b="1" u="sng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12 verse. Is ‘n </a:t>
            </a:r>
            <a:r>
              <a:rPr lang="en-US" b="1" u="sng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kaleidoskoop</a:t>
            </a:r>
            <a:r>
              <a:rPr lang="en-US" b="1" u="sng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van </a:t>
            </a:r>
            <a:r>
              <a:rPr lang="en-US" b="1" u="sng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lig</a:t>
            </a:r>
            <a:r>
              <a:rPr lang="en-US" b="1" u="sng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of </a:t>
            </a:r>
            <a:r>
              <a:rPr lang="en-US" b="1" u="sng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selfs</a:t>
            </a:r>
            <a:r>
              <a:rPr lang="en-US" b="1" u="sng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‘n </a:t>
            </a:r>
            <a:r>
              <a:rPr lang="en-US" b="1" u="sng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ouverture</a:t>
            </a:r>
            <a:r>
              <a:rPr lang="en-US" b="1" u="sng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tot ‘n </a:t>
            </a:r>
            <a:r>
              <a:rPr lang="en-US" b="1" u="sng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musiekstuk</a:t>
            </a:r>
            <a:r>
              <a:rPr lang="en-US" b="1" u="sng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</a:p>
          <a:p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Opmerklik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dat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die brief in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vers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3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een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saak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vooropstel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,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naamlik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b="1" u="sng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God is </a:t>
            </a:r>
            <a:r>
              <a:rPr lang="en-US" b="1" u="sng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lofwaardig</a:t>
            </a:r>
            <a:r>
              <a:rPr lang="en-US" b="1" u="sng" dirty="0" smtClean="0"/>
              <a:t>.</a:t>
            </a:r>
          </a:p>
          <a:p>
            <a:r>
              <a:rPr lang="en-US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V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ers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3 is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verhoudingmatig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in ‘n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konsentriese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uitwerking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,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saamgestel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:</a:t>
            </a:r>
          </a:p>
          <a:p>
            <a:pPr lvl="1"/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God, die Vader van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ons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Here Jesus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Christus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</a:p>
          <a:p>
            <a:pPr lvl="1"/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Jesus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Christus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as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Gesalfde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is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ons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Kurios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(Here).</a:t>
            </a:r>
          </a:p>
          <a:p>
            <a:pPr lvl="1"/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God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seën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ons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in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Christus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met al die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seëninge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van die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Heilige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Gees</a:t>
            </a:r>
            <a:r>
              <a:rPr lang="en-US" dirty="0" smtClean="0"/>
              <a:t>.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164314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‘n Groot </a:t>
            </a:r>
            <a:r>
              <a:rPr lang="en-US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rede</a:t>
            </a:r>
            <a:r>
              <a:rPr lang="en-US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waarom</a:t>
            </a:r>
            <a:r>
              <a:rPr lang="en-US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God </a:t>
            </a:r>
            <a:r>
              <a:rPr lang="en-US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geprys</a:t>
            </a:r>
            <a:r>
              <a:rPr lang="en-US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moet</a:t>
            </a:r>
            <a:r>
              <a:rPr lang="en-US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word? </a:t>
            </a:r>
            <a:r>
              <a:rPr lang="en-US" b="1" dirty="0" err="1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Ons</a:t>
            </a:r>
            <a:r>
              <a:rPr lang="en-US" b="1" dirty="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is </a:t>
            </a:r>
            <a:r>
              <a:rPr lang="en-US" b="1" dirty="0" err="1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geseën</a:t>
            </a:r>
            <a:r>
              <a:rPr lang="en-US" b="1" dirty="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deur</a:t>
            </a:r>
            <a:r>
              <a:rPr lang="en-US" b="1" dirty="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die Gees</a:t>
            </a:r>
            <a:r>
              <a:rPr lang="en-US" dirty="0"/>
              <a:t>!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Efesiërs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1:3-14 so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opgebou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dat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die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werk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van God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Drie-Enig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vooropstaan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: </a:t>
            </a:r>
            <a:r>
              <a:rPr lang="en-US" dirty="0" smtClean="0">
                <a:solidFill>
                  <a:srgbClr val="0070C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Die </a:t>
            </a:r>
            <a:r>
              <a:rPr lang="en-US" dirty="0">
                <a:solidFill>
                  <a:srgbClr val="0070C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V</a:t>
            </a:r>
            <a:r>
              <a:rPr lang="en-US" dirty="0" smtClean="0">
                <a:solidFill>
                  <a:srgbClr val="0070C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ader </a:t>
            </a:r>
            <a:r>
              <a:rPr lang="en-US" dirty="0" err="1" smtClean="0">
                <a:solidFill>
                  <a:srgbClr val="0070C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verkies</a:t>
            </a:r>
            <a:r>
              <a:rPr lang="en-US" dirty="0" smtClean="0">
                <a:solidFill>
                  <a:srgbClr val="0070C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, die </a:t>
            </a:r>
            <a:r>
              <a:rPr lang="en-US" dirty="0" err="1" smtClean="0">
                <a:solidFill>
                  <a:srgbClr val="0070C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Seun</a:t>
            </a:r>
            <a:r>
              <a:rPr lang="en-US" dirty="0" smtClean="0">
                <a:solidFill>
                  <a:srgbClr val="0070C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versoen</a:t>
            </a:r>
            <a:r>
              <a:rPr lang="en-US" dirty="0" smtClean="0">
                <a:solidFill>
                  <a:srgbClr val="0070C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en</a:t>
            </a:r>
            <a:r>
              <a:rPr lang="en-US" dirty="0" smtClean="0">
                <a:solidFill>
                  <a:srgbClr val="0070C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die </a:t>
            </a:r>
            <a:r>
              <a:rPr lang="en-US" dirty="0" err="1" smtClean="0">
                <a:solidFill>
                  <a:srgbClr val="0070C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Heilige</a:t>
            </a:r>
            <a:r>
              <a:rPr lang="en-US" dirty="0" smtClean="0">
                <a:solidFill>
                  <a:srgbClr val="0070C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Gees </a:t>
            </a:r>
            <a:r>
              <a:rPr lang="en-US" dirty="0" err="1" smtClean="0">
                <a:solidFill>
                  <a:srgbClr val="0070C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verseël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</a:p>
          <a:p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Hoekom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is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ons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geseënd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?</a:t>
            </a:r>
          </a:p>
          <a:p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Die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begrip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seën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in’n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altyd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en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groterwordende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verhouding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met die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verlossings-en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oorwinningswerk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van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Christus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</a:p>
          <a:p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Om in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Christus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geseën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te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wees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deur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die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Heilige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Gees word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nader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omskryf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b="1" u="sng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met in die </a:t>
            </a:r>
            <a:r>
              <a:rPr lang="en-US" b="1" u="sng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hemel</a:t>
            </a:r>
            <a:r>
              <a:rPr lang="en-US" b="1" u="sng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 </a:t>
            </a:r>
          </a:p>
          <a:p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“In die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hemel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” is ‘n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aanduiding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dat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dit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om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veel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meer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as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aardse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voorspoed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gaan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</a:p>
          <a:p>
            <a:r>
              <a:rPr lang="en-US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Om </a:t>
            </a:r>
            <a:r>
              <a:rPr lang="en-US" dirty="0" err="1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deur</a:t>
            </a:r>
            <a:r>
              <a:rPr lang="en-US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die Gees </a:t>
            </a:r>
            <a:r>
              <a:rPr lang="en-US" dirty="0" err="1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geseën</a:t>
            </a:r>
            <a:r>
              <a:rPr lang="en-US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te</a:t>
            </a:r>
            <a:r>
              <a:rPr lang="en-US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wees</a:t>
            </a:r>
            <a:r>
              <a:rPr lang="en-US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handel</a:t>
            </a:r>
            <a:r>
              <a:rPr lang="en-US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oor</a:t>
            </a:r>
            <a:r>
              <a:rPr lang="en-US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die </a:t>
            </a:r>
            <a:r>
              <a:rPr lang="en-US" dirty="0" err="1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geluk</a:t>
            </a:r>
            <a:r>
              <a:rPr lang="en-US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/ </a:t>
            </a:r>
            <a:r>
              <a:rPr lang="en-US" dirty="0" err="1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vreugde</a:t>
            </a:r>
            <a:r>
              <a:rPr lang="en-US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wat</a:t>
            </a:r>
            <a:r>
              <a:rPr lang="en-US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slegs</a:t>
            </a:r>
            <a:r>
              <a:rPr lang="en-US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die </a:t>
            </a:r>
            <a:r>
              <a:rPr lang="en-US" dirty="0" err="1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Heilige</a:t>
            </a:r>
            <a:r>
              <a:rPr lang="en-US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Gees </a:t>
            </a:r>
            <a:r>
              <a:rPr lang="en-US" dirty="0" err="1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kan</a:t>
            </a:r>
            <a:r>
              <a:rPr lang="en-US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bewerk</a:t>
            </a:r>
            <a:r>
              <a:rPr lang="en-US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 Die Gees </a:t>
            </a:r>
            <a:r>
              <a:rPr lang="en-US" dirty="0" err="1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maak</a:t>
            </a:r>
            <a:r>
              <a:rPr lang="en-US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vir</a:t>
            </a:r>
            <a:r>
              <a:rPr lang="en-US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ons</a:t>
            </a:r>
            <a:r>
              <a:rPr lang="en-US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die </a:t>
            </a:r>
            <a:r>
              <a:rPr lang="en-US" dirty="0" err="1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verlossing</a:t>
            </a:r>
            <a:r>
              <a:rPr lang="en-US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in </a:t>
            </a:r>
            <a:r>
              <a:rPr lang="en-US" dirty="0" err="1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Christus</a:t>
            </a:r>
            <a:r>
              <a:rPr lang="en-US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realiteit</a:t>
            </a:r>
            <a:r>
              <a:rPr lang="en-US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in </a:t>
            </a:r>
            <a:r>
              <a:rPr lang="en-US" dirty="0" err="1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ons</a:t>
            </a:r>
            <a:r>
              <a:rPr lang="en-US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lewens</a:t>
            </a:r>
            <a:r>
              <a:rPr lang="en-US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 Anders </a:t>
            </a:r>
            <a:r>
              <a:rPr lang="en-US" dirty="0" err="1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gestel</a:t>
            </a:r>
            <a:r>
              <a:rPr lang="en-US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: Die </a:t>
            </a:r>
            <a:r>
              <a:rPr lang="en-US" dirty="0" err="1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Heilige</a:t>
            </a:r>
            <a:r>
              <a:rPr lang="en-US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Gees bind </a:t>
            </a:r>
            <a:r>
              <a:rPr lang="en-US" dirty="0" err="1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ons</a:t>
            </a:r>
            <a:r>
              <a:rPr lang="en-US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nog </a:t>
            </a:r>
            <a:r>
              <a:rPr lang="en-US" dirty="0" err="1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sterker</a:t>
            </a:r>
            <a:r>
              <a:rPr lang="en-US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vas </a:t>
            </a:r>
            <a:r>
              <a:rPr lang="en-US" dirty="0" err="1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aan</a:t>
            </a:r>
            <a:r>
              <a:rPr lang="en-US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dit</a:t>
            </a:r>
            <a:r>
              <a:rPr lang="en-US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wat</a:t>
            </a:r>
            <a:r>
              <a:rPr lang="en-US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in </a:t>
            </a:r>
            <a:r>
              <a:rPr lang="en-US" dirty="0" err="1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ons</a:t>
            </a:r>
            <a:r>
              <a:rPr lang="en-US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plek</a:t>
            </a:r>
            <a:r>
              <a:rPr lang="en-US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vir</a:t>
            </a:r>
            <a:r>
              <a:rPr lang="en-US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ons</a:t>
            </a:r>
            <a:r>
              <a:rPr lang="en-US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bewerk</a:t>
            </a:r>
            <a:r>
              <a:rPr lang="en-US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is. </a:t>
            </a:r>
            <a:r>
              <a:rPr lang="en-US" dirty="0" err="1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Christus</a:t>
            </a:r>
            <a:r>
              <a:rPr lang="en-US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en</a:t>
            </a:r>
            <a:r>
              <a:rPr lang="en-US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sy</a:t>
            </a:r>
            <a:r>
              <a:rPr lang="en-US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werk</a:t>
            </a:r>
            <a:r>
              <a:rPr lang="en-US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word </a:t>
            </a:r>
            <a:r>
              <a:rPr lang="en-US" dirty="0" err="1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realiteit</a:t>
            </a:r>
            <a:r>
              <a:rPr lang="en-US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  <a:endParaRPr lang="en-ZA" dirty="0">
              <a:solidFill>
                <a:srgbClr val="00206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34986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Om </a:t>
            </a:r>
            <a:r>
              <a:rPr lang="en-US" dirty="0" err="1" smtClean="0"/>
              <a:t>geseën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wees</a:t>
            </a:r>
            <a:r>
              <a:rPr lang="en-US" dirty="0" smtClean="0"/>
              <a:t> </a:t>
            </a:r>
            <a:r>
              <a:rPr lang="en-US" dirty="0" err="1" smtClean="0"/>
              <a:t>deur</a:t>
            </a:r>
            <a:r>
              <a:rPr lang="en-US" dirty="0" smtClean="0"/>
              <a:t> die </a:t>
            </a:r>
            <a:r>
              <a:rPr lang="en-US" dirty="0" err="1" smtClean="0"/>
              <a:t>Heilige</a:t>
            </a:r>
            <a:r>
              <a:rPr lang="en-US" dirty="0" smtClean="0"/>
              <a:t> Gees.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Letterlik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staan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daar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in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vers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3” </a:t>
            </a:r>
            <a:r>
              <a:rPr lang="en-US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Geseënd</a:t>
            </a:r>
            <a:r>
              <a:rPr lang="en-US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is God </a:t>
            </a:r>
            <a:r>
              <a:rPr lang="en-US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en</a:t>
            </a:r>
            <a:r>
              <a:rPr lang="en-US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die Vader van </a:t>
            </a:r>
            <a:r>
              <a:rPr lang="en-US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ons</a:t>
            </a:r>
            <a:r>
              <a:rPr lang="en-US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Here Jesus </a:t>
            </a:r>
            <a:r>
              <a:rPr lang="en-US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Christus</a:t>
            </a:r>
            <a:r>
              <a:rPr lang="en-US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wat</a:t>
            </a:r>
            <a:r>
              <a:rPr lang="en-US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ons</a:t>
            </a:r>
            <a:r>
              <a:rPr lang="en-US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geseën</a:t>
            </a:r>
            <a:r>
              <a:rPr lang="en-US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het…” 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 Twee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maal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geseënd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?</a:t>
            </a:r>
          </a:p>
          <a:p>
            <a:pPr lvl="1"/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Die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eerste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het die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betekenis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b="1" u="sng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van </a:t>
            </a:r>
            <a:r>
              <a:rPr lang="en-US" b="1" u="sng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prys</a:t>
            </a:r>
            <a:r>
              <a:rPr lang="en-US" b="1" u="sng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/</a:t>
            </a:r>
            <a:r>
              <a:rPr lang="en-US" b="1" u="sng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loof</a:t>
            </a:r>
            <a:r>
              <a:rPr lang="en-US" b="1" u="sng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</a:p>
          <a:p>
            <a:pPr lvl="1"/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Die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tweede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het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meer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die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betekenis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van </a:t>
            </a:r>
            <a:r>
              <a:rPr lang="en-US" b="1" u="sng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deel</a:t>
            </a:r>
            <a:r>
              <a:rPr lang="en-US" b="1" u="sng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in </a:t>
            </a:r>
            <a:r>
              <a:rPr lang="en-US" b="1" u="sng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weldade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</a:p>
          <a:p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Die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begrip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seën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word in die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Nuwe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Testament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veral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aan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twee sake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gekoppel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,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naamlik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die </a:t>
            </a:r>
            <a:r>
              <a:rPr lang="en-US" dirty="0" err="1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verlossingswerk</a:t>
            </a:r>
            <a:r>
              <a:rPr lang="en-US" dirty="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van </a:t>
            </a:r>
            <a:r>
              <a:rPr lang="en-US" dirty="0" err="1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Christus</a:t>
            </a:r>
            <a:r>
              <a:rPr lang="en-US" dirty="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asook</a:t>
            </a:r>
            <a:r>
              <a:rPr lang="en-US" dirty="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aan</a:t>
            </a:r>
            <a:r>
              <a:rPr lang="en-US" dirty="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die </a:t>
            </a:r>
            <a:r>
              <a:rPr lang="en-US" dirty="0" err="1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Persoon</a:t>
            </a:r>
            <a:r>
              <a:rPr lang="en-US" dirty="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van die </a:t>
            </a:r>
            <a:r>
              <a:rPr lang="en-US" dirty="0" err="1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Heilige</a:t>
            </a:r>
            <a:r>
              <a:rPr lang="en-US" dirty="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Gees.</a:t>
            </a:r>
          </a:p>
          <a:p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Rede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waarom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God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geprys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moet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word? </a:t>
            </a:r>
          </a:p>
          <a:p>
            <a:pPr marL="0" indent="0">
              <a:buNone/>
            </a:pPr>
            <a:r>
              <a:rPr lang="en-US" sz="2000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Hy</a:t>
            </a:r>
            <a:r>
              <a:rPr lang="en-US" sz="20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is </a:t>
            </a:r>
            <a:r>
              <a:rPr lang="en-US" sz="2000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werksaam</a:t>
            </a:r>
            <a:r>
              <a:rPr lang="en-US" sz="20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2000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en</a:t>
            </a:r>
            <a:r>
              <a:rPr lang="en-US" sz="20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2000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aktief</a:t>
            </a:r>
            <a:r>
              <a:rPr lang="en-US" sz="20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2000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betrokke</a:t>
            </a:r>
            <a:r>
              <a:rPr lang="en-US" sz="20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in die </a:t>
            </a:r>
            <a:r>
              <a:rPr lang="en-US" sz="2000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geskiedenis</a:t>
            </a:r>
            <a:r>
              <a:rPr lang="en-US" sz="20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 </a:t>
            </a:r>
            <a:r>
              <a:rPr lang="en-US" sz="2000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Hy</a:t>
            </a:r>
            <a:r>
              <a:rPr lang="en-US" sz="20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is </a:t>
            </a:r>
            <a:r>
              <a:rPr lang="en-US" sz="2000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onderweg</a:t>
            </a:r>
            <a:r>
              <a:rPr lang="en-US" sz="20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(</a:t>
            </a:r>
            <a:r>
              <a:rPr lang="en-US" sz="2000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Missio</a:t>
            </a:r>
            <a:r>
              <a:rPr lang="en-US" sz="20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Dei).</a:t>
            </a:r>
          </a:p>
          <a:p>
            <a:pPr marL="0" indent="0">
              <a:buNone/>
            </a:pPr>
            <a:endParaRPr lang="en-ZA" sz="2000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0629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353291"/>
            <a:ext cx="8911687" cy="1551709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Om </a:t>
            </a:r>
            <a:r>
              <a:rPr lang="en-US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geseën</a:t>
            </a:r>
            <a:r>
              <a:rPr lang="en-US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te</a:t>
            </a:r>
            <a:r>
              <a:rPr lang="en-US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wees</a:t>
            </a:r>
            <a:r>
              <a:rPr lang="en-US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in </a:t>
            </a:r>
            <a:r>
              <a:rPr lang="en-US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Christus</a:t>
            </a:r>
            <a:r>
              <a:rPr lang="en-US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met al die </a:t>
            </a:r>
            <a:r>
              <a:rPr lang="en-US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seëninge</a:t>
            </a:r>
            <a:r>
              <a:rPr lang="en-US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van die Gees </a:t>
            </a:r>
            <a:r>
              <a:rPr lang="en-US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wat</a:t>
            </a:r>
            <a:r>
              <a:rPr lang="en-US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daar</a:t>
            </a:r>
            <a:r>
              <a:rPr lang="en-US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in die </a:t>
            </a:r>
            <a:r>
              <a:rPr lang="en-US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hemel</a:t>
            </a:r>
            <a:r>
              <a:rPr lang="en-US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i</a:t>
            </a:r>
            <a:r>
              <a:rPr lang="en-US" b="1" dirty="0" smtClean="0"/>
              <a:t>s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Die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seënende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aktiwiteit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van God is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onlosmaaklik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verbonde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aan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Christus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: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sy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koms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,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sy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sterwe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,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sy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opstanding</a:t>
            </a:r>
            <a:r>
              <a:rPr lang="en-US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en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sy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hemelvaart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</a:p>
          <a:p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God se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kinders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is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uitverkore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kinders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in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Christus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</a:p>
          <a:p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Die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uitdrukking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in of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deur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Christus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kom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u="sng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10 </a:t>
            </a:r>
            <a:r>
              <a:rPr lang="en-US" u="sng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maal</a:t>
            </a:r>
            <a:r>
              <a:rPr lang="en-US" u="sng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na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vore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in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Efesiërs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1:3-14.</a:t>
            </a:r>
          </a:p>
          <a:p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Die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uitdrukking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“in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Christus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”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benadruk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die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besondere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verhouding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tussen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Christus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en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dit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wat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Hy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bewerk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het.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Gelowiges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is </a:t>
            </a:r>
            <a:r>
              <a:rPr lang="en-US" b="1" u="sng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inbegrepe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in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dit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wat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God die Vader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deur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sy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Seun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gedoen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het.</a:t>
            </a:r>
          </a:p>
          <a:p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Die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verwysing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na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Heilige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Gees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verwys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na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die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feit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dat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Christus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deur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sy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Gees in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ons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woon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 </a:t>
            </a:r>
            <a:r>
              <a:rPr lang="en-US" u="sng" dirty="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Die </a:t>
            </a:r>
            <a:r>
              <a:rPr lang="en-US" u="sng" dirty="0" err="1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verdienste</a:t>
            </a:r>
            <a:r>
              <a:rPr lang="en-US" u="sng" dirty="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van </a:t>
            </a:r>
            <a:r>
              <a:rPr lang="en-US" u="sng" dirty="0" err="1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Christus</a:t>
            </a:r>
            <a:r>
              <a:rPr lang="en-US" u="sng" dirty="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u="sng" dirty="0" err="1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roep</a:t>
            </a:r>
            <a:r>
              <a:rPr lang="en-US" u="sng" dirty="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u="sng" dirty="0" err="1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onteenseglik</a:t>
            </a:r>
            <a:r>
              <a:rPr lang="en-US" u="sng" dirty="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om Pinkste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r.</a:t>
            </a:r>
          </a:p>
          <a:p>
            <a:r>
              <a:rPr lang="en-US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Dit</a:t>
            </a:r>
            <a:r>
              <a:rPr lang="en-US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wat</a:t>
            </a:r>
            <a:r>
              <a:rPr lang="en-US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met </a:t>
            </a:r>
            <a:r>
              <a:rPr lang="en-US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Christus</a:t>
            </a:r>
            <a:r>
              <a:rPr lang="en-US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gebeur</a:t>
            </a:r>
            <a:r>
              <a:rPr lang="en-US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het, het </a:t>
            </a:r>
            <a:r>
              <a:rPr lang="en-US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deur</a:t>
            </a:r>
            <a:r>
              <a:rPr lang="en-US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die </a:t>
            </a:r>
            <a:r>
              <a:rPr lang="en-US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geloof</a:t>
            </a:r>
            <a:r>
              <a:rPr lang="en-US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wat</a:t>
            </a:r>
            <a:r>
              <a:rPr lang="en-US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die Gees </a:t>
            </a:r>
            <a:r>
              <a:rPr lang="en-US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bewerk</a:t>
            </a:r>
            <a:r>
              <a:rPr lang="en-US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ook</a:t>
            </a:r>
            <a:r>
              <a:rPr lang="en-US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met </a:t>
            </a:r>
            <a:r>
              <a:rPr lang="en-US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ons</a:t>
            </a:r>
            <a:r>
              <a:rPr lang="en-US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gebeur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!!</a:t>
            </a:r>
            <a:endParaRPr lang="en-ZA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70811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332509"/>
            <a:ext cx="8911687" cy="1572491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In </a:t>
            </a:r>
            <a:r>
              <a:rPr lang="en-US" b="1" dirty="0" err="1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Christus</a:t>
            </a:r>
            <a:r>
              <a:rPr lang="en-US" b="1" dirty="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het die </a:t>
            </a:r>
            <a:r>
              <a:rPr lang="en-US" b="1" dirty="0" err="1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Heilige</a:t>
            </a:r>
            <a:r>
              <a:rPr lang="en-US" b="1" dirty="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Gees </a:t>
            </a:r>
            <a:r>
              <a:rPr lang="en-US" b="1" dirty="0" err="1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wat</a:t>
            </a:r>
            <a:r>
              <a:rPr lang="en-US" b="1" dirty="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deur</a:t>
            </a:r>
            <a:r>
              <a:rPr lang="en-US" b="1" dirty="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God </a:t>
            </a:r>
            <a:r>
              <a:rPr lang="en-US" b="1" dirty="0" err="1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belowe</a:t>
            </a:r>
            <a:r>
              <a:rPr lang="en-US" b="1" dirty="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is, </a:t>
            </a:r>
            <a:r>
              <a:rPr lang="en-US" b="1" dirty="0" err="1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julle</a:t>
            </a:r>
            <a:r>
              <a:rPr lang="en-US" b="1" dirty="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as </a:t>
            </a:r>
            <a:r>
              <a:rPr lang="en-US" b="1" dirty="0" err="1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eiendom</a:t>
            </a:r>
            <a:r>
              <a:rPr lang="en-US" b="1" dirty="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van God </a:t>
            </a:r>
            <a:r>
              <a:rPr lang="en-US" b="1" dirty="0" err="1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beseël</a:t>
            </a:r>
            <a:r>
              <a:rPr lang="en-US" b="1" dirty="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(</a:t>
            </a:r>
            <a:r>
              <a:rPr lang="en-US" b="1" dirty="0" err="1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Ef</a:t>
            </a:r>
            <a:r>
              <a:rPr lang="en-US" b="1" dirty="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1:13): </a:t>
            </a:r>
            <a:r>
              <a:rPr lang="en-US" b="1" dirty="0" err="1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Perspektief</a:t>
            </a:r>
            <a:r>
              <a:rPr lang="en-US" b="1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2</a:t>
            </a:r>
            <a:endParaRPr lang="en-ZA" b="1" dirty="0">
              <a:solidFill>
                <a:srgbClr val="FF000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Die heel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eerste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geskenk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of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vrug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van die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seëning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is die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sekerheid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van die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uitverkiesing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</a:p>
          <a:p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Die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persoon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en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werk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van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Christus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word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verbind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aan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die person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en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werk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van die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Heilige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Gees. </a:t>
            </a:r>
          </a:p>
          <a:p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Dit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is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onmoontlik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om die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werk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van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Christus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en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die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werk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van die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Heilige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Gees van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mekaar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te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skei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</a:p>
          <a:p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Anders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gestel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: Die wonder van Pinkster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kan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elleenlik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geskied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op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grond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van die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besef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dat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Jesus se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werk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volbring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is.</a:t>
            </a:r>
          </a:p>
          <a:p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Vers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13 bring die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perspektief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van: </a:t>
            </a:r>
            <a:r>
              <a:rPr lang="en-US" b="1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In </a:t>
            </a:r>
            <a:r>
              <a:rPr lang="en-US" b="1" dirty="0" err="1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Christus</a:t>
            </a:r>
            <a:r>
              <a:rPr lang="en-US" b="1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is </a:t>
            </a:r>
            <a:r>
              <a:rPr lang="en-US" b="1" dirty="0" err="1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gelowiges</a:t>
            </a:r>
            <a:r>
              <a:rPr lang="en-US" b="1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verseël</a:t>
            </a:r>
            <a:r>
              <a:rPr lang="en-US" b="1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(</a:t>
            </a:r>
            <a:r>
              <a:rPr lang="en-US" b="1" dirty="0" err="1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esphragisthete</a:t>
            </a:r>
            <a:r>
              <a:rPr lang="en-US" b="1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) met die Gees van die </a:t>
            </a:r>
            <a:r>
              <a:rPr lang="en-US" b="1" dirty="0" err="1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belofte</a:t>
            </a:r>
            <a:r>
              <a:rPr lang="en-US" b="1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  <a:endParaRPr lang="en-ZA" dirty="0">
              <a:solidFill>
                <a:srgbClr val="00206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37608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Verseël</a:t>
            </a:r>
            <a:r>
              <a:rPr lang="en-US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deur</a:t>
            </a:r>
            <a:r>
              <a:rPr lang="en-US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die Gees as </a:t>
            </a:r>
            <a:r>
              <a:rPr lang="en-US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eiendom</a:t>
            </a:r>
            <a:r>
              <a:rPr lang="en-US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van God (met die </a:t>
            </a:r>
            <a:r>
              <a:rPr lang="en-US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oog</a:t>
            </a:r>
            <a:r>
              <a:rPr lang="en-US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op die dag van </a:t>
            </a:r>
            <a:r>
              <a:rPr lang="en-US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verlossing</a:t>
            </a:r>
            <a:r>
              <a:rPr lang="en-US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-</a:t>
            </a:r>
            <a:r>
              <a:rPr lang="en-US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Ef</a:t>
            </a:r>
            <a:r>
              <a:rPr lang="en-US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4:30)</a:t>
            </a:r>
            <a:endParaRPr lang="en-ZA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Begrip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“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verseël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”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vind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aansluiting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by die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antieke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gebruik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van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belangrike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dokumente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/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posstukke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wat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met was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verseël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is met die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afdruk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van ‘n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seël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(as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stempel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/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seël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). Die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dokument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is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sodoende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gewaarmerk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</a:p>
          <a:p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Die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seël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self is as ‘n ring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aan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die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vinger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of as ‘n band om die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nek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gedra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</a:p>
          <a:p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Twee dinge is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hierdeur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gewaarborg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,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naamlik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:</a:t>
            </a:r>
          </a:p>
          <a:p>
            <a:pPr lvl="1"/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Eiendomsbevestiging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</a:p>
          <a:p>
            <a:pPr lvl="1"/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Veiligheid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en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beskerming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van die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inhoud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van die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dokument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</a:p>
          <a:p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Die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seël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/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verseëling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het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gedien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as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beskermingsmaatreël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teen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verbreemding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of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moontlike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diefstal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Vgl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Romeine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15:28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waar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Paulus die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werkwoord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van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hierdie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word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gebruik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by die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kollekte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wat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ingesamel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is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en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veilig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na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die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bestemming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gebring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moes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word.</a:t>
            </a:r>
          </a:p>
          <a:p>
            <a:pPr lvl="1"/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402009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Verseël</a:t>
            </a:r>
            <a:r>
              <a:rPr lang="en-US" b="1" dirty="0" smtClean="0"/>
              <a:t> met die </a:t>
            </a:r>
            <a:r>
              <a:rPr lang="en-US" b="1" dirty="0" err="1" smtClean="0"/>
              <a:t>Heilige</a:t>
            </a:r>
            <a:r>
              <a:rPr lang="en-US" b="1" dirty="0" smtClean="0"/>
              <a:t> Gees van die </a:t>
            </a:r>
            <a:r>
              <a:rPr lang="en-US" b="1" dirty="0" err="1" smtClean="0"/>
              <a:t>belofte</a:t>
            </a:r>
            <a:r>
              <a:rPr lang="en-US" b="1" dirty="0" smtClean="0"/>
              <a:t>.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24641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Die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Nederlandse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teoloog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,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Ridderbos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bemerk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iets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van </a:t>
            </a:r>
            <a:r>
              <a:rPr lang="en-US" b="1" dirty="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die </a:t>
            </a:r>
            <a:r>
              <a:rPr lang="en-US" b="1" dirty="0" err="1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krag</a:t>
            </a:r>
            <a:r>
              <a:rPr lang="en-US" b="1" dirty="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van die </a:t>
            </a:r>
            <a:r>
              <a:rPr lang="en-US" b="1" dirty="0" err="1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Heilige</a:t>
            </a:r>
            <a:r>
              <a:rPr lang="en-US" b="1" dirty="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Gees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in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hierdie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uitdrukking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</a:p>
          <a:p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Die </a:t>
            </a:r>
            <a:r>
              <a:rPr lang="en-US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eilige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Gees is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beloof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as die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gawe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van die ‘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eindtyd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”.</a:t>
            </a:r>
          </a:p>
          <a:p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Die </a:t>
            </a:r>
            <a:r>
              <a:rPr lang="en-US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eilige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Gees is die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bewys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,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kwitansie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,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waarborg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dat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God se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uitverkore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kinders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aan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Hom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behoort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(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vgl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 H.K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Sondag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1).</a:t>
            </a:r>
          </a:p>
          <a:p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Opmerklik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dat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vers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13 die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verseëling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in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Christus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deur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die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Heilige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Gees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verbind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aan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die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verkondiging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van die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evangelie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wat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tot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hulle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gekom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het. Die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prediking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van die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Woord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van God word op twee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maniere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omskryf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,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naamlik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as die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Woord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van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waarheid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asook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die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Woord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van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verlossing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 </a:t>
            </a:r>
          </a:p>
          <a:p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Wanneer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word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gelowiges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met die Gees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verseël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? Die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hoofwerkwoord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in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vers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13 is die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werkwoord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,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verseël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,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terwyl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“</a:t>
            </a:r>
            <a:r>
              <a:rPr lang="en-US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tot </a:t>
            </a:r>
            <a:r>
              <a:rPr lang="en-US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geloof</a:t>
            </a:r>
            <a:r>
              <a:rPr lang="en-US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gekom</a:t>
            </a:r>
            <a:r>
              <a:rPr lang="en-US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het” 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die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deelwoord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is. </a:t>
            </a:r>
            <a:r>
              <a:rPr lang="en-US" b="1" dirty="0" err="1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Vers</a:t>
            </a:r>
            <a:r>
              <a:rPr lang="en-US" b="1" dirty="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13 </a:t>
            </a:r>
            <a:r>
              <a:rPr lang="en-US" b="1" dirty="0" err="1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sê</a:t>
            </a:r>
            <a:r>
              <a:rPr lang="en-US" b="1" dirty="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dus</a:t>
            </a:r>
            <a:r>
              <a:rPr lang="en-US" b="1" dirty="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dat</a:t>
            </a:r>
            <a:r>
              <a:rPr lang="en-US" b="1" dirty="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die </a:t>
            </a:r>
            <a:r>
              <a:rPr lang="en-US" b="1" dirty="0" err="1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verseëling</a:t>
            </a:r>
            <a:r>
              <a:rPr lang="en-US" b="1" dirty="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deur</a:t>
            </a:r>
            <a:r>
              <a:rPr lang="en-US" b="1" dirty="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die Gees in </a:t>
            </a:r>
            <a:r>
              <a:rPr lang="en-US" b="1" dirty="0" err="1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noue</a:t>
            </a:r>
            <a:r>
              <a:rPr lang="en-US" b="1" dirty="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band </a:t>
            </a:r>
            <a:r>
              <a:rPr lang="en-US" b="1" dirty="0" err="1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staan</a:t>
            </a:r>
            <a:r>
              <a:rPr lang="en-US" b="1" dirty="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met die </a:t>
            </a:r>
            <a:r>
              <a:rPr lang="en-US" b="1" dirty="0" err="1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geloof</a:t>
            </a:r>
            <a:r>
              <a:rPr lang="en-US" b="1" dirty="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langs</a:t>
            </a:r>
            <a:r>
              <a:rPr lang="en-US" b="1" dirty="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die </a:t>
            </a:r>
            <a:r>
              <a:rPr lang="en-US" b="1" dirty="0" err="1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weg</a:t>
            </a:r>
            <a:r>
              <a:rPr lang="en-US" b="1" dirty="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van die </a:t>
            </a:r>
            <a:r>
              <a:rPr lang="en-US" b="1" dirty="0" err="1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prediking</a:t>
            </a:r>
            <a:r>
              <a:rPr lang="en-US" b="1" dirty="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Ander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aksente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bestaan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ook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bv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 Die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nadere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reformasie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se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klem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op die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wedergeboorte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en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die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pinksterbeweging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se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klem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op die 2e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aksie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van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genade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 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Anders </a:t>
            </a:r>
            <a:r>
              <a:rPr lang="en-US" b="1" dirty="0" err="1" smtClean="0">
                <a:solidFill>
                  <a:srgbClr val="0070C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gestel</a:t>
            </a:r>
            <a:r>
              <a:rPr lang="en-US" b="1" dirty="0" smtClean="0">
                <a:solidFill>
                  <a:srgbClr val="0070C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: Die </a:t>
            </a:r>
            <a:r>
              <a:rPr lang="en-US" b="1" dirty="0" err="1">
                <a:solidFill>
                  <a:srgbClr val="0070C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</a:t>
            </a:r>
            <a:r>
              <a:rPr lang="en-US" b="1" dirty="0" err="1" smtClean="0">
                <a:solidFill>
                  <a:srgbClr val="0070C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eilige</a:t>
            </a:r>
            <a:r>
              <a:rPr lang="en-US" b="1" dirty="0" smtClean="0">
                <a:solidFill>
                  <a:srgbClr val="0070C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Gees is die </a:t>
            </a:r>
            <a:r>
              <a:rPr lang="en-US" b="1" dirty="0" err="1" smtClean="0">
                <a:solidFill>
                  <a:srgbClr val="0070C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seël</a:t>
            </a:r>
            <a:r>
              <a:rPr lang="en-US" b="1" dirty="0" smtClean="0">
                <a:solidFill>
                  <a:srgbClr val="0070C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, maar die </a:t>
            </a:r>
            <a:r>
              <a:rPr lang="en-US" b="1" dirty="0" err="1" smtClean="0">
                <a:solidFill>
                  <a:srgbClr val="0070C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seël</a:t>
            </a:r>
            <a:r>
              <a:rPr lang="en-US" b="1" dirty="0" smtClean="0">
                <a:solidFill>
                  <a:srgbClr val="0070C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word </a:t>
            </a:r>
            <a:r>
              <a:rPr lang="en-US" b="1" dirty="0" err="1" smtClean="0">
                <a:solidFill>
                  <a:srgbClr val="0070C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nie</a:t>
            </a:r>
            <a:r>
              <a:rPr lang="en-US" b="1" dirty="0" smtClean="0">
                <a:solidFill>
                  <a:srgbClr val="0070C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ontvang</a:t>
            </a:r>
            <a:r>
              <a:rPr lang="en-US" b="1" dirty="0" smtClean="0">
                <a:solidFill>
                  <a:srgbClr val="0070C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indien</a:t>
            </a:r>
            <a:r>
              <a:rPr lang="en-US" b="1" dirty="0" smtClean="0">
                <a:solidFill>
                  <a:srgbClr val="0070C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daar</a:t>
            </a:r>
            <a:r>
              <a:rPr lang="en-US" b="1" dirty="0" smtClean="0">
                <a:solidFill>
                  <a:srgbClr val="0070C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nie</a:t>
            </a:r>
            <a:r>
              <a:rPr lang="en-US" b="1" dirty="0" smtClean="0">
                <a:solidFill>
                  <a:srgbClr val="0070C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geloof</a:t>
            </a:r>
            <a:r>
              <a:rPr lang="en-US" b="1" dirty="0" smtClean="0">
                <a:solidFill>
                  <a:srgbClr val="0070C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is </a:t>
            </a:r>
            <a:r>
              <a:rPr lang="en-US" b="1" dirty="0" err="1" smtClean="0">
                <a:solidFill>
                  <a:srgbClr val="0070C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nie</a:t>
            </a:r>
            <a:r>
              <a:rPr lang="en-US" b="1" dirty="0" smtClean="0">
                <a:solidFill>
                  <a:srgbClr val="0070C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  <a:endParaRPr lang="en-ZA" b="1" dirty="0">
              <a:solidFill>
                <a:srgbClr val="0070C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65665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259</TotalTime>
  <Words>2361</Words>
  <Application>Microsoft Office PowerPoint</Application>
  <PresentationFormat>Widescreen</PresentationFormat>
  <Paragraphs>112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 Unicode MS</vt:lpstr>
      <vt:lpstr>Arial</vt:lpstr>
      <vt:lpstr>Century Gothic</vt:lpstr>
      <vt:lpstr>Wingdings 3</vt:lpstr>
      <vt:lpstr>Wisp</vt:lpstr>
      <vt:lpstr>Die Heilige Gees as God se onuitspreeklike Gawe aan sy kerk (II Kor 9:15)</vt:lpstr>
      <vt:lpstr>Pinkster as een van die groot momente in die geskiedenis: God aan die beweeg/ sy sending en ons deelname hierin.</vt:lpstr>
      <vt:lpstr>Die Heilige Gees en die brief aan die Efesiërs:  “…om geseën te wees met  al die seëninge van die Gees…” (Ef 1:3). Perspektief 1.</vt:lpstr>
      <vt:lpstr>‘n Groot rede waarom God geprys moet word? Ons is geseën deur die Gees!</vt:lpstr>
      <vt:lpstr>Om geseën te wees deur die Heilige Gees.</vt:lpstr>
      <vt:lpstr>Om geseën te wees in Christus met al die seëninge van die Gees wat daar in die hemel is</vt:lpstr>
      <vt:lpstr>In Christus het die Heilige Gees wat deur God belowe is, julle as eiendom van God beseël (Ef 1:13): Perspektief 2</vt:lpstr>
      <vt:lpstr>Verseël deur die Gees as eiendom van God (met die oog op die dag van verlossing -Ef 4:30)</vt:lpstr>
      <vt:lpstr>Verseël met die Heilige Gees van die belofte.</vt:lpstr>
      <vt:lpstr>Die Heilige Gees as waarborg dat ons alles sal ontvang wat God beloof het. (Ef 1:14)</vt:lpstr>
      <vt:lpstr>Die Heilige Gees en innerlike versterking (Ef 3:16): Perspektief 3</vt:lpstr>
      <vt:lpstr>Laat die Gees julle vervul? (Ef 5:18): Perspektief 4</vt:lpstr>
      <vt:lpstr>Word vervul met die Gees</vt:lpstr>
      <vt:lpstr>Laat die Gees julle vervul!!</vt:lpstr>
      <vt:lpstr>Laat die Gees julle vervul!!</vt:lpstr>
      <vt:lpstr>En moenie die Heilige Gees van God bedroef nie…(Ef 4:30): Perspektief 5</vt:lpstr>
      <vt:lpstr>En moenie die Gees van God bedroef nie!</vt:lpstr>
      <vt:lpstr>Die Heilige Gees se persoon en werk</vt:lpstr>
    </vt:vector>
  </TitlesOfParts>
  <Company>North-West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Die persoon en werk van die Heilige Gees</dc:title>
  <dc:creator>10442529</dc:creator>
  <cp:lastModifiedBy>10442529</cp:lastModifiedBy>
  <cp:revision>69</cp:revision>
  <dcterms:created xsi:type="dcterms:W3CDTF">2015-05-11T07:17:50Z</dcterms:created>
  <dcterms:modified xsi:type="dcterms:W3CDTF">2015-05-25T10:15:43Z</dcterms:modified>
</cp:coreProperties>
</file>